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diagrams/colors22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layout39.xml" ContentType="application/vnd.openxmlformats-officedocument.drawingml.diagramLayout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drawing32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drawing21.xml" ContentType="application/vnd.ms-office.drawingml.diagramDrawing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docProps/app.xml" ContentType="application/vnd.openxmlformats-officedocument.extended-properties+xml"/>
  <Override PartName="/ppt/diagrams/drawing37.xml" ContentType="application/vnd.ms-office.drawingml.diagramDrawing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diagrams/drawing15.xml" ContentType="application/vnd.ms-office.drawingml.diagramDrawing+xml"/>
  <Override PartName="/ppt/diagrams/drawing26.xml" ContentType="application/vnd.ms-office.drawingml.diagramDrawing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drawing8.xml" ContentType="application/vnd.ms-office.drawingml.diagramDrawing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colors46.xml" ContentType="application/vnd.openxmlformats-officedocument.drawingml.diagramColors+xml"/>
  <Override PartName="/ppt/slides/slide49.xml" ContentType="application/vnd.openxmlformats-officedocument.presentationml.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ata40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layout37.xml" ContentType="application/vnd.openxmlformats-officedocument.drawingml.diagramLayout+xml"/>
  <Override PartName="/ppt/diagrams/quickStyle44.xml" ContentType="application/vnd.openxmlformats-officedocument.drawingml.diagramStyle+xml"/>
  <Override PartName="/ppt/diagrams/drawing34.xml" ContentType="application/vnd.ms-office.drawingml.diagramDrawing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diagrams/colors47.xml" ContentType="application/vnd.openxmlformats-officedocument.drawingml.diagramColors+xml"/>
  <Override PartName="/ppt/diagrams/drawing23.xml" ContentType="application/vnd.ms-office.drawingml.diagramDrawing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rawing30.xml" ContentType="application/vnd.ms-office.drawingml.diagramDrawing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ata41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diagrams/layout38.xml" ContentType="application/vnd.openxmlformats-officedocument.drawingml.diagramLayout+xml"/>
  <Override PartName="/ppt/diagrams/quickStyle45.xml" ContentType="application/vnd.openxmlformats-officedocument.drawingml.diagramStyle+xml"/>
  <Override PartName="/ppt/diagrams/drawing28.xml" ContentType="application/vnd.ms-office.drawingml.diagramDrawing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5.xml" ContentType="application/vnd.openxmlformats-officedocument.drawingml.diagramLayout+xml"/>
  <Override PartName="/ppt/diagrams/drawing13.xml" ContentType="application/vnd.ms-office.drawingml.diagramDrawing+xml"/>
  <Override PartName="/ppt/diagrams/drawing24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drawing20.xml" ContentType="application/vnd.ms-office.drawingml.diagramDrawing+xml"/>
  <Override PartName="/ppt/diagrams/drawing31.xml" ContentType="application/vnd.ms-office.drawingml.diagramDrawing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Default Extension="mp4" ContentType="video/mp4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diagrams/drawing36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layout46.xml" ContentType="application/vnd.openxmlformats-officedocument.drawingml.diagramLayout+xml"/>
  <Override PartName="/ppt/diagrams/drawing25.xml" ContentType="application/vnd.ms-office.drawingml.diagramDrawing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35.xml" ContentType="application/vnd.openxmlformats-officedocument.drawingml.diagramLayout+xml"/>
  <Override PartName="/ppt/diagrams/drawing14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slides/slide48.xml" ContentType="application/vnd.openxmlformats-officedocument.presentationml.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diagrams/drawing19.xml" ContentType="application/vnd.ms-office.drawingml.diagramDrawing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layout2.xml" ContentType="application/vnd.openxmlformats-officedocument.drawingml.diagramLayout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colors39.xml" ContentType="application/vnd.openxmlformats-officedocument.drawingml.diagramColors+xml"/>
  <Override PartName="/ppt/diagrams/drawing3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diagrams/drawing22.xml" ContentType="application/vnd.ms-office.drawingml.diagramDrawing+xml"/>
  <Override PartName="/ppt/diagrams/drawing11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42" r:id="rId2"/>
    <p:sldId id="443" r:id="rId3"/>
    <p:sldId id="444" r:id="rId4"/>
    <p:sldId id="445" r:id="rId5"/>
    <p:sldId id="304" r:id="rId6"/>
    <p:sldId id="399" r:id="rId7"/>
    <p:sldId id="408" r:id="rId8"/>
    <p:sldId id="409" r:id="rId9"/>
    <p:sldId id="432" r:id="rId10"/>
    <p:sldId id="400" r:id="rId11"/>
    <p:sldId id="452" r:id="rId12"/>
    <p:sldId id="453" r:id="rId13"/>
    <p:sldId id="411" r:id="rId14"/>
    <p:sldId id="433" r:id="rId15"/>
    <p:sldId id="448" r:id="rId16"/>
    <p:sldId id="449" r:id="rId17"/>
    <p:sldId id="450" r:id="rId18"/>
    <p:sldId id="451" r:id="rId19"/>
    <p:sldId id="410" r:id="rId20"/>
    <p:sldId id="403" r:id="rId21"/>
    <p:sldId id="434" r:id="rId22"/>
    <p:sldId id="412" r:id="rId23"/>
    <p:sldId id="413" r:id="rId24"/>
    <p:sldId id="414" r:id="rId25"/>
    <p:sldId id="447" r:id="rId26"/>
    <p:sldId id="415" r:id="rId27"/>
    <p:sldId id="435" r:id="rId28"/>
    <p:sldId id="416" r:id="rId29"/>
    <p:sldId id="417" r:id="rId30"/>
    <p:sldId id="436" r:id="rId31"/>
    <p:sldId id="437" r:id="rId32"/>
    <p:sldId id="419" r:id="rId33"/>
    <p:sldId id="420" r:id="rId34"/>
    <p:sldId id="381" r:id="rId35"/>
    <p:sldId id="421" r:id="rId36"/>
    <p:sldId id="438" r:id="rId37"/>
    <p:sldId id="422" r:id="rId38"/>
    <p:sldId id="423" r:id="rId39"/>
    <p:sldId id="424" r:id="rId40"/>
    <p:sldId id="439" r:id="rId41"/>
    <p:sldId id="427" r:id="rId42"/>
    <p:sldId id="428" r:id="rId43"/>
    <p:sldId id="429" r:id="rId44"/>
    <p:sldId id="430" r:id="rId45"/>
    <p:sldId id="431" r:id="rId46"/>
    <p:sldId id="440" r:id="rId47"/>
    <p:sldId id="455" r:id="rId48"/>
    <p:sldId id="456" r:id="rId49"/>
    <p:sldId id="4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1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71A567-23F0-42D0-A2E6-3886C0DAA8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4D2600-6C97-4F32-B00F-D96585924F45}">
      <dgm:prSet custT="1"/>
      <dgm:spPr/>
      <dgm:t>
        <a:bodyPr/>
        <a:lstStyle/>
        <a:p>
          <a:pPr algn="ctr" rtl="0"/>
          <a:r>
            <a:rPr lang="en-US" sz="3600" dirty="0" smtClean="0"/>
            <a:t>Web Technologies and Programming</a:t>
          </a:r>
        </a:p>
        <a:p>
          <a:pPr algn="ctr" rtl="0"/>
          <a:r>
            <a:rPr lang="en-US" sz="3600" dirty="0" smtClean="0"/>
            <a:t>Lecture 19</a:t>
          </a:r>
          <a:endParaRPr lang="en-US" sz="3600" dirty="0"/>
        </a:p>
      </dgm:t>
    </dgm:pt>
    <dgm:pt modelId="{59F1DD2E-8B5C-4465-B8B1-6713AFC8FB5F}" type="parTrans" cxnId="{135E5A5B-EE53-447D-9C9C-11D93656F66D}">
      <dgm:prSet/>
      <dgm:spPr/>
      <dgm:t>
        <a:bodyPr/>
        <a:lstStyle/>
        <a:p>
          <a:endParaRPr lang="en-US"/>
        </a:p>
      </dgm:t>
    </dgm:pt>
    <dgm:pt modelId="{730BFA6A-0B35-4E5E-9254-EFAC1EA1B952}" type="sibTrans" cxnId="{135E5A5B-EE53-447D-9C9C-11D93656F66D}">
      <dgm:prSet/>
      <dgm:spPr/>
      <dgm:t>
        <a:bodyPr/>
        <a:lstStyle/>
        <a:p>
          <a:endParaRPr lang="en-US"/>
        </a:p>
      </dgm:t>
    </dgm:pt>
    <dgm:pt modelId="{A066085A-9674-46E4-B0BF-D0C728A69A1C}" type="pres">
      <dgm:prSet presAssocID="{FD71A567-23F0-42D0-A2E6-3886C0DAA8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07BE64-8717-48DF-AE6A-829B547CC5F7}" type="pres">
      <dgm:prSet presAssocID="{1A4D2600-6C97-4F32-B00F-D96585924F45}" presName="parentText" presStyleLbl="node1" presStyleIdx="0" presStyleCnt="1" custScaleY="3274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E5A5B-EE53-447D-9C9C-11D93656F66D}" srcId="{FD71A567-23F0-42D0-A2E6-3886C0DAA8C4}" destId="{1A4D2600-6C97-4F32-B00F-D96585924F45}" srcOrd="0" destOrd="0" parTransId="{59F1DD2E-8B5C-4465-B8B1-6713AFC8FB5F}" sibTransId="{730BFA6A-0B35-4E5E-9254-EFAC1EA1B952}"/>
    <dgm:cxn modelId="{A73E3BCA-2D3E-4754-909B-9E850631B067}" type="presOf" srcId="{FD71A567-23F0-42D0-A2E6-3886C0DAA8C4}" destId="{A066085A-9674-46E4-B0BF-D0C728A69A1C}" srcOrd="0" destOrd="0" presId="urn:microsoft.com/office/officeart/2005/8/layout/vList2"/>
    <dgm:cxn modelId="{BD706EE7-7BE2-4E31-8AE2-B72BF0AECD06}" type="presOf" srcId="{1A4D2600-6C97-4F32-B00F-D96585924F45}" destId="{FE07BE64-8717-48DF-AE6A-829B547CC5F7}" srcOrd="0" destOrd="0" presId="urn:microsoft.com/office/officeart/2005/8/layout/vList2"/>
    <dgm:cxn modelId="{9009F902-3C5E-491F-AE46-C7E52A8A0600}" type="presParOf" srcId="{A066085A-9674-46E4-B0BF-D0C728A69A1C}" destId="{FE07BE64-8717-48DF-AE6A-829B547CC5F7}" srcOrd="0" destOrd="0" presId="urn:microsoft.com/office/officeart/2005/8/layout/vList2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1.2 Setting the text color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380D8-D140-4FA4-822E-8898BEBA7586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400E1AC0-727F-4E82-897E-1E21F493747F}" type="presOf" srcId="{7168D1BA-A2FF-4BAB-9BAD-8DB286F51C03}" destId="{7A06BCF8-9673-4965-88E1-D2A34B26305F}" srcOrd="0" destOrd="0" presId="urn:microsoft.com/office/officeart/2005/8/layout/vList2"/>
    <dgm:cxn modelId="{C7636D3B-1E7E-41AD-A3B1-E8A2800B992E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1.2 Setting the text color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3A8421C1-C83C-47D1-80D3-FDDB1961B269}" type="presOf" srcId="{A1C0FEAF-55FC-41E7-86D1-663E93D4871C}" destId="{7A731AC3-3E15-4E50-AB19-9747C83CD0FF}" srcOrd="0" destOrd="0" presId="urn:microsoft.com/office/officeart/2005/8/layout/vList2"/>
    <dgm:cxn modelId="{6E47239F-F1E5-4D4B-BF0F-1140E564AA11}" type="presOf" srcId="{7168D1BA-A2FF-4BAB-9BAD-8DB286F51C03}" destId="{7A06BCF8-9673-4965-88E1-D2A34B26305F}" srcOrd="0" destOrd="0" presId="urn:microsoft.com/office/officeart/2005/8/layout/vList2"/>
    <dgm:cxn modelId="{8183B84D-DCEE-41C7-9196-DAA2444D587B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1.2 Setting the text color…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EE58ED6A-66CF-44BF-8BBC-9DE9EDDEE8C2}" type="presOf" srcId="{A1C0FEAF-55FC-41E7-86D1-663E93D4871C}" destId="{7A731AC3-3E15-4E50-AB19-9747C83CD0FF}" srcOrd="0" destOrd="0" presId="urn:microsoft.com/office/officeart/2005/8/layout/vList2"/>
    <dgm:cxn modelId="{D5EAC0CA-032A-4A43-A328-6BFFBA8F71F1}" type="presOf" srcId="{7168D1BA-A2FF-4BAB-9BAD-8DB286F51C03}" destId="{7A06BCF8-9673-4965-88E1-D2A34B26305F}" srcOrd="0" destOrd="0" presId="urn:microsoft.com/office/officeart/2005/8/layout/vList2"/>
    <dgm:cxn modelId="{75E549E5-89CF-456F-B871-E19E1E147FE5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1.2 Setting the text color…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2FB93E-7339-4D4E-9C55-E779BF397D9E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8043D636-A606-4847-9BBE-A253024A6CF2}" type="presOf" srcId="{7168D1BA-A2FF-4BAB-9BAD-8DB286F51C03}" destId="{7A06BCF8-9673-4965-88E1-D2A34B26305F}" srcOrd="0" destOrd="0" presId="urn:microsoft.com/office/officeart/2005/8/layout/vList2"/>
    <dgm:cxn modelId="{6E241098-2368-42B6-8AAE-3C6A2800167A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1.3 Setting the background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D2FD5F-4601-4C3E-A0BE-63F4F190A786}" type="presOf" srcId="{A1C0FEAF-55FC-41E7-86D1-663E93D4871C}" destId="{7A731AC3-3E15-4E50-AB19-9747C83CD0FF}" srcOrd="0" destOrd="0" presId="urn:microsoft.com/office/officeart/2005/8/layout/vList2"/>
    <dgm:cxn modelId="{34824ABF-5D46-4A73-90F5-DAC992B0CE44}" type="presOf" srcId="{7168D1BA-A2FF-4BAB-9BAD-8DB286F51C03}" destId="{7A06BCF8-9673-4965-88E1-D2A34B26305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A4D4CC02-1DB9-4E3C-B339-043A35610B38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1.3 Setting the background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27F8D813-2B23-44B4-AC47-F7D87076C7E0}" type="presOf" srcId="{A1C0FEAF-55FC-41E7-86D1-663E93D4871C}" destId="{7A731AC3-3E15-4E50-AB19-9747C83CD0FF}" srcOrd="0" destOrd="0" presId="urn:microsoft.com/office/officeart/2005/8/layout/vList2"/>
    <dgm:cxn modelId="{3BEF37D5-4B0A-43C2-BAEE-200E911183C6}" type="presOf" srcId="{7168D1BA-A2FF-4BAB-9BAD-8DB286F51C03}" destId="{7A06BCF8-9673-4965-88E1-D2A34B26305F}" srcOrd="0" destOrd="0" presId="urn:microsoft.com/office/officeart/2005/8/layout/vList2"/>
    <dgm:cxn modelId="{32A8EBE5-F6AB-4A22-B811-D0B80EB441E3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1.3 Setting the background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A02CCE11-C68D-4EAB-AB61-CA6DD05F795D}" type="presOf" srcId="{7168D1BA-A2FF-4BAB-9BAD-8DB286F51C03}" destId="{7A06BCF8-9673-4965-88E1-D2A34B26305F}" srcOrd="0" destOrd="0" presId="urn:microsoft.com/office/officeart/2005/8/layout/vList2"/>
    <dgm:cxn modelId="{A046655C-78BE-44C7-A8CE-717A7EDC2074}" type="presOf" srcId="{A1C0FEAF-55FC-41E7-86D1-663E93D4871C}" destId="{7A731AC3-3E15-4E50-AB19-9747C83CD0FF}" srcOrd="0" destOrd="0" presId="urn:microsoft.com/office/officeart/2005/8/layout/vList2"/>
    <dgm:cxn modelId="{CC77683D-BD6A-43A3-9D02-AF1A178EF044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1.3 Setting the background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6A2655DE-16A6-48E7-8A34-0E0F0C17E72F}" type="presOf" srcId="{A1C0FEAF-55FC-41E7-86D1-663E93D4871C}" destId="{7A731AC3-3E15-4E50-AB19-9747C83CD0FF}" srcOrd="0" destOrd="0" presId="urn:microsoft.com/office/officeart/2005/8/layout/vList2"/>
    <dgm:cxn modelId="{2A3CA68E-BE0D-4491-9D29-F79E6F25C950}" type="presOf" srcId="{7168D1BA-A2FF-4BAB-9BAD-8DB286F51C03}" destId="{7A06BCF8-9673-4965-88E1-D2A34B26305F}" srcOrd="0" destOrd="0" presId="urn:microsoft.com/office/officeart/2005/8/layout/vList2"/>
    <dgm:cxn modelId="{7739E068-461F-41EC-9EC8-16E61C06DBEA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1.3 Setting the background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6BBA08-530C-4496-990D-E30509EB9670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90A1CEC6-E7D5-45C4-A0F9-D87A3C251D66}" type="presOf" srcId="{7168D1BA-A2FF-4BAB-9BAD-8DB286F51C03}" destId="{7A06BCF8-9673-4965-88E1-D2A34B26305F}" srcOrd="0" destOrd="0" presId="urn:microsoft.com/office/officeart/2005/8/layout/vList2"/>
    <dgm:cxn modelId="{9CD5A68F-8466-4062-ACBD-7E6616531ADE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4058C88-FDA4-4D59-BB92-9C16B91664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31B5C7-5141-4614-9CEE-01AF6EC01383}">
      <dgm:prSet/>
      <dgm:spPr/>
      <dgm:t>
        <a:bodyPr/>
        <a:lstStyle/>
        <a:p>
          <a:pPr rtl="0"/>
          <a:r>
            <a:rPr lang="en-US" b="1" dirty="0" smtClean="0"/>
            <a:t>1.3 Setting background…</a:t>
          </a:r>
          <a:endParaRPr lang="en-US" dirty="0"/>
        </a:p>
      </dgm:t>
    </dgm:pt>
    <dgm:pt modelId="{03B4FE50-5FD2-4AB5-B496-9B4D16A93F04}" type="parTrans" cxnId="{0BD19BEE-853F-4055-89F9-DD7CC5A9A2C4}">
      <dgm:prSet/>
      <dgm:spPr/>
      <dgm:t>
        <a:bodyPr/>
        <a:lstStyle/>
        <a:p>
          <a:endParaRPr lang="en-US"/>
        </a:p>
      </dgm:t>
    </dgm:pt>
    <dgm:pt modelId="{F1762FF6-CA60-4D0F-B056-ED317E2427A8}" type="sibTrans" cxnId="{0BD19BEE-853F-4055-89F9-DD7CC5A9A2C4}">
      <dgm:prSet/>
      <dgm:spPr/>
      <dgm:t>
        <a:bodyPr/>
        <a:lstStyle/>
        <a:p>
          <a:endParaRPr lang="en-US"/>
        </a:p>
      </dgm:t>
    </dgm:pt>
    <dgm:pt modelId="{57BEFCB4-744D-4A30-98E9-511E04AD9D49}" type="pres">
      <dgm:prSet presAssocID="{F4058C88-FDA4-4D59-BB92-9C16B916640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8D16A-B895-4E74-A0E7-61175CFD2DD1}" type="pres">
      <dgm:prSet presAssocID="{8B31B5C7-5141-4614-9CEE-01AF6EC01383}" presName="parentText" presStyleLbl="node1" presStyleIdx="0" presStyleCnt="1" custLinFactNeighborY="-12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5D00E6-B7FC-48FC-BD4E-02C9DB077E4B}" type="presOf" srcId="{F4058C88-FDA4-4D59-BB92-9C16B9166407}" destId="{57BEFCB4-744D-4A30-98E9-511E04AD9D49}" srcOrd="0" destOrd="0" presId="urn:microsoft.com/office/officeart/2005/8/layout/vList2"/>
    <dgm:cxn modelId="{2C0C753F-1162-41C2-83B8-256A3645CD98}" type="presOf" srcId="{8B31B5C7-5141-4614-9CEE-01AF6EC01383}" destId="{2F28D16A-B895-4E74-A0E7-61175CFD2DD1}" srcOrd="0" destOrd="0" presId="urn:microsoft.com/office/officeart/2005/8/layout/vList2"/>
    <dgm:cxn modelId="{0BD19BEE-853F-4055-89F9-DD7CC5A9A2C4}" srcId="{F4058C88-FDA4-4D59-BB92-9C16B9166407}" destId="{8B31B5C7-5141-4614-9CEE-01AF6EC01383}" srcOrd="0" destOrd="0" parTransId="{03B4FE50-5FD2-4AB5-B496-9B4D16A93F04}" sibTransId="{F1762FF6-CA60-4D0F-B056-ED317E2427A8}"/>
    <dgm:cxn modelId="{F79F4466-22B4-4DDC-ACB3-EB46821DBFF3}" type="presParOf" srcId="{57BEFCB4-744D-4A30-98E9-511E04AD9D49}" destId="{2F28D16A-B895-4E74-A0E7-61175CFD2DD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99C90-3AC5-442F-92C1-0AC558A0BD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4E6086-BF93-4CB3-B35D-B688EF291A7A}">
      <dgm:prSet/>
      <dgm:spPr/>
      <dgm:t>
        <a:bodyPr/>
        <a:lstStyle/>
        <a:p>
          <a:pPr rtl="0"/>
          <a:r>
            <a:rPr lang="en-US" b="1" dirty="0" smtClean="0"/>
            <a:t>Summary of Previous Lecture</a:t>
          </a:r>
          <a:endParaRPr lang="en-US" dirty="0"/>
        </a:p>
      </dgm:t>
    </dgm:pt>
    <dgm:pt modelId="{F87F8FA8-5FFE-4AF7-9705-51D0CDEACD02}" type="parTrans" cxnId="{9E0382F3-2D6F-4767-A948-B92157B5AB44}">
      <dgm:prSet/>
      <dgm:spPr/>
      <dgm:t>
        <a:bodyPr/>
        <a:lstStyle/>
        <a:p>
          <a:endParaRPr lang="en-US"/>
        </a:p>
      </dgm:t>
    </dgm:pt>
    <dgm:pt modelId="{0058B799-78D1-4A75-A59E-7EC2D1B08991}" type="sibTrans" cxnId="{9E0382F3-2D6F-4767-A948-B92157B5AB44}">
      <dgm:prSet/>
      <dgm:spPr/>
      <dgm:t>
        <a:bodyPr/>
        <a:lstStyle/>
        <a:p>
          <a:endParaRPr lang="en-US"/>
        </a:p>
      </dgm:t>
    </dgm:pt>
    <dgm:pt modelId="{EFA7A72E-0A1E-4009-A9A6-707072FE34D9}" type="pres">
      <dgm:prSet presAssocID="{C9B99C90-3AC5-442F-92C1-0AC558A0BD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C33310-5363-4B1F-A449-5380A7D51078}" type="pres">
      <dgm:prSet presAssocID="{A84E6086-BF93-4CB3-B35D-B688EF291A7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CBFF2A-5E1C-4BC9-B882-D4775B10B335}" type="presOf" srcId="{C9B99C90-3AC5-442F-92C1-0AC558A0BD81}" destId="{EFA7A72E-0A1E-4009-A9A6-707072FE34D9}" srcOrd="0" destOrd="0" presId="urn:microsoft.com/office/officeart/2005/8/layout/vList2"/>
    <dgm:cxn modelId="{9FF074A6-A02E-45FF-90EC-8D03FD11C7D1}" type="presOf" srcId="{A84E6086-BF93-4CB3-B35D-B688EF291A7A}" destId="{40C33310-5363-4B1F-A449-5380A7D51078}" srcOrd="0" destOrd="0" presId="urn:microsoft.com/office/officeart/2005/8/layout/vList2"/>
    <dgm:cxn modelId="{9E0382F3-2D6F-4767-A948-B92157B5AB44}" srcId="{C9B99C90-3AC5-442F-92C1-0AC558A0BD81}" destId="{A84E6086-BF93-4CB3-B35D-B688EF291A7A}" srcOrd="0" destOrd="0" parTransId="{F87F8FA8-5FFE-4AF7-9705-51D0CDEACD02}" sibTransId="{0058B799-78D1-4A75-A59E-7EC2D1B08991}"/>
    <dgm:cxn modelId="{7877614C-1A11-45CA-98C2-DBBC8632A9EC}" type="presParOf" srcId="{EFA7A72E-0A1E-4009-A9A6-707072FE34D9}" destId="{40C33310-5363-4B1F-A449-5380A7D51078}" srcOrd="0" destOrd="0" presId="urn:microsoft.com/office/officeart/2005/8/layout/vList2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4058C88-FDA4-4D59-BB92-9C16B91664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31B5C7-5141-4614-9CEE-01AF6EC01383}">
      <dgm:prSet/>
      <dgm:spPr/>
      <dgm:t>
        <a:bodyPr/>
        <a:lstStyle/>
        <a:p>
          <a:pPr rtl="0"/>
          <a:r>
            <a:rPr lang="en-US" b="1" dirty="0" smtClean="0"/>
            <a:t>1.3 Setting background…</a:t>
          </a:r>
          <a:endParaRPr lang="en-US" dirty="0"/>
        </a:p>
      </dgm:t>
    </dgm:pt>
    <dgm:pt modelId="{03B4FE50-5FD2-4AB5-B496-9B4D16A93F04}" type="parTrans" cxnId="{0BD19BEE-853F-4055-89F9-DD7CC5A9A2C4}">
      <dgm:prSet/>
      <dgm:spPr/>
      <dgm:t>
        <a:bodyPr/>
        <a:lstStyle/>
        <a:p>
          <a:endParaRPr lang="en-US"/>
        </a:p>
      </dgm:t>
    </dgm:pt>
    <dgm:pt modelId="{F1762FF6-CA60-4D0F-B056-ED317E2427A8}" type="sibTrans" cxnId="{0BD19BEE-853F-4055-89F9-DD7CC5A9A2C4}">
      <dgm:prSet/>
      <dgm:spPr/>
      <dgm:t>
        <a:bodyPr/>
        <a:lstStyle/>
        <a:p>
          <a:endParaRPr lang="en-US"/>
        </a:p>
      </dgm:t>
    </dgm:pt>
    <dgm:pt modelId="{57BEFCB4-744D-4A30-98E9-511E04AD9D49}" type="pres">
      <dgm:prSet presAssocID="{F4058C88-FDA4-4D59-BB92-9C16B916640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8D16A-B895-4E74-A0E7-61175CFD2DD1}" type="pres">
      <dgm:prSet presAssocID="{8B31B5C7-5141-4614-9CEE-01AF6EC01383}" presName="parentText" presStyleLbl="node1" presStyleIdx="0" presStyleCnt="1" custLinFactNeighborY="-12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4CCA37-33A2-4A2C-AB3C-AF3D693E8103}" type="presOf" srcId="{F4058C88-FDA4-4D59-BB92-9C16B9166407}" destId="{57BEFCB4-744D-4A30-98E9-511E04AD9D49}" srcOrd="0" destOrd="0" presId="urn:microsoft.com/office/officeart/2005/8/layout/vList2"/>
    <dgm:cxn modelId="{ACF1349D-AEE7-4F67-B18B-B568CE6CED19}" type="presOf" srcId="{8B31B5C7-5141-4614-9CEE-01AF6EC01383}" destId="{2F28D16A-B895-4E74-A0E7-61175CFD2DD1}" srcOrd="0" destOrd="0" presId="urn:microsoft.com/office/officeart/2005/8/layout/vList2"/>
    <dgm:cxn modelId="{0BD19BEE-853F-4055-89F9-DD7CC5A9A2C4}" srcId="{F4058C88-FDA4-4D59-BB92-9C16B9166407}" destId="{8B31B5C7-5141-4614-9CEE-01AF6EC01383}" srcOrd="0" destOrd="0" parTransId="{03B4FE50-5FD2-4AB5-B496-9B4D16A93F04}" sibTransId="{F1762FF6-CA60-4D0F-B056-ED317E2427A8}"/>
    <dgm:cxn modelId="{9E8B8251-F86F-438C-A5FD-97445105003F}" type="presParOf" srcId="{57BEFCB4-744D-4A30-98E9-511E04AD9D49}" destId="{2F28D16A-B895-4E74-A0E7-61175CFD2DD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 Working with images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753D39C9-B9F5-474C-814B-33824884F049}" type="presOf" srcId="{7168D1BA-A2FF-4BAB-9BAD-8DB286F51C03}" destId="{7A06BCF8-9673-4965-88E1-D2A34B26305F}" srcOrd="0" destOrd="0" presId="urn:microsoft.com/office/officeart/2005/8/layout/vList2"/>
    <dgm:cxn modelId="{6F6FCAF9-299E-4A14-AE0A-1C30CE960F32}" type="presOf" srcId="{A1C0FEAF-55FC-41E7-86D1-663E93D4871C}" destId="{7A731AC3-3E15-4E50-AB19-9747C83CD0FF}" srcOrd="0" destOrd="0" presId="urn:microsoft.com/office/officeart/2005/8/layout/vList2"/>
    <dgm:cxn modelId="{FFB178BD-DD18-4E74-A88A-770D31820E6E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 Working with images…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3EB1A2-785B-4EC8-AFEC-465911839115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69048BDE-A89E-4F07-833B-539177E9E7E5}" type="presOf" srcId="{7168D1BA-A2FF-4BAB-9BAD-8DB286F51C03}" destId="{7A06BCF8-9673-4965-88E1-D2A34B26305F}" srcOrd="0" destOrd="0" presId="urn:microsoft.com/office/officeart/2005/8/layout/vList2"/>
    <dgm:cxn modelId="{4C6C59B7-1A01-43F8-9851-9A1F276809F7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 Working with images….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25385-F5E0-4AD5-B777-2401AA8B07F2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D90309ED-1A02-434C-968D-E89B5001D4B3}" type="presOf" srcId="{7168D1BA-A2FF-4BAB-9BAD-8DB286F51C03}" destId="{7A06BCF8-9673-4965-88E1-D2A34B26305F}" srcOrd="0" destOrd="0" presId="urn:microsoft.com/office/officeart/2005/8/layout/vList2"/>
    <dgm:cxn modelId="{46E50FB5-11A8-42AC-90DD-11C38ACD5C99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 Working with images….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8509FC-9FB4-4C68-924C-A96384C3D73C}" type="presOf" srcId="{7168D1BA-A2FF-4BAB-9BAD-8DB286F51C03}" destId="{7A06BCF8-9673-4965-88E1-D2A34B26305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6FB87BD6-5F62-4D6C-AD76-D4BE370658B5}" type="presOf" srcId="{A1C0FEAF-55FC-41E7-86D1-663E93D4871C}" destId="{7A731AC3-3E15-4E50-AB19-9747C83CD0FF}" srcOrd="0" destOrd="0" presId="urn:microsoft.com/office/officeart/2005/8/layout/vList2"/>
    <dgm:cxn modelId="{657FD150-A3A6-472A-8C23-D843A541B61A}" type="presParOf" srcId="{7A06BCF8-9673-4965-88E1-D2A34B26305F}" destId="{7A731AC3-3E15-4E50-AB19-9747C83CD0FF}" srcOrd="0" destOrd="0" presId="urn:microsoft.com/office/officeart/2005/8/layout/vList2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2.1 Image </a:t>
          </a:r>
          <a:r>
            <a:rPr lang="en-US" b="1" dirty="0" err="1" smtClean="0"/>
            <a:t>MouseMove</a:t>
          </a:r>
          <a:r>
            <a:rPr lang="en-US" b="1" dirty="0" smtClean="0"/>
            <a:t> and </a:t>
          </a:r>
          <a:r>
            <a:rPr lang="en-US" b="1" dirty="0" err="1" smtClean="0"/>
            <a:t>MouseOut</a:t>
          </a:r>
          <a:r>
            <a:rPr lang="en-US" b="1" dirty="0" smtClean="0"/>
            <a:t> Function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 custLinFactNeighborY="-18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294FEA-1326-4BF8-9487-F7C898F1BB54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22655DBC-A89D-4972-9510-6E616D5886AB}" type="presOf" srcId="{7168D1BA-A2FF-4BAB-9BAD-8DB286F51C03}" destId="{7A06BCF8-9673-4965-88E1-D2A34B26305F}" srcOrd="0" destOrd="0" presId="urn:microsoft.com/office/officeart/2005/8/layout/vList2"/>
    <dgm:cxn modelId="{83E5AB53-B325-4403-A320-024B67DD7132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2.1 Image </a:t>
          </a:r>
          <a:r>
            <a:rPr lang="en-US" b="1" dirty="0" err="1" smtClean="0"/>
            <a:t>MouseMove</a:t>
          </a:r>
          <a:r>
            <a:rPr lang="en-US" b="1" dirty="0" smtClean="0"/>
            <a:t> and </a:t>
          </a:r>
          <a:r>
            <a:rPr lang="en-US" b="1" dirty="0" err="1" smtClean="0"/>
            <a:t>MouseOut</a:t>
          </a:r>
          <a:r>
            <a:rPr lang="en-US" b="1" dirty="0" smtClean="0"/>
            <a:t> Function…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 custLinFactNeighborY="-18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8368A361-DCF4-4CCF-8B1E-B4AC67364063}" type="presOf" srcId="{7168D1BA-A2FF-4BAB-9BAD-8DB286F51C03}" destId="{7A06BCF8-9673-4965-88E1-D2A34B26305F}" srcOrd="0" destOrd="0" presId="urn:microsoft.com/office/officeart/2005/8/layout/vList2"/>
    <dgm:cxn modelId="{FA1227E5-683D-49C6-A2EB-5FCA76E4AD81}" type="presOf" srcId="{A1C0FEAF-55FC-41E7-86D1-663E93D4871C}" destId="{7A731AC3-3E15-4E50-AB19-9747C83CD0FF}" srcOrd="0" destOrd="0" presId="urn:microsoft.com/office/officeart/2005/8/layout/vList2"/>
    <dgm:cxn modelId="{AF8818CC-DBAD-4FBD-86E1-0380C5D5BDD2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2.2 Image Preview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73FDD-9AA4-49B7-9918-C8D13785293F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B55F0DA1-92B5-455D-94CF-8578C751081C}" type="presOf" srcId="{7168D1BA-A2FF-4BAB-9BAD-8DB286F51C03}" destId="{7A06BCF8-9673-4965-88E1-D2A34B26305F}" srcOrd="0" destOrd="0" presId="urn:microsoft.com/office/officeart/2005/8/layout/vList2"/>
    <dgm:cxn modelId="{28E85C2B-9AB3-4B04-B277-E8BBF789F807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2.2 Image Preview…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C32B3109-06A5-4A46-BCF5-FC4149CCDE2B}" type="presOf" srcId="{A1C0FEAF-55FC-41E7-86D1-663E93D4871C}" destId="{7A731AC3-3E15-4E50-AB19-9747C83CD0FF}" srcOrd="0" destOrd="0" presId="urn:microsoft.com/office/officeart/2005/8/layout/vList2"/>
    <dgm:cxn modelId="{66C1B69F-B674-4D4D-9B79-2236497BC76E}" type="presOf" srcId="{7168D1BA-A2FF-4BAB-9BAD-8DB286F51C03}" destId="{7A06BCF8-9673-4965-88E1-D2A34B26305F}" srcOrd="0" destOrd="0" presId="urn:microsoft.com/office/officeart/2005/8/layout/vList2"/>
    <dgm:cxn modelId="{950D3A00-A896-4D72-B647-EF2488E00518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2.2 Image Preview…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C075BE-E3B5-4D55-85DC-16F85293EE73}" type="presOf" srcId="{7168D1BA-A2FF-4BAB-9BAD-8DB286F51C03}" destId="{7A06BCF8-9673-4965-88E1-D2A34B26305F}" srcOrd="0" destOrd="0" presId="urn:microsoft.com/office/officeart/2005/8/layout/vList2"/>
    <dgm:cxn modelId="{0FEA8A64-F917-43BD-8149-4CEB46130ACE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9DC83F56-0F23-4A55-8B80-7EEF435CA50C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99C90-3AC5-442F-92C1-0AC558A0BD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4E6086-BF93-4CB3-B35D-B688EF291A7A}">
      <dgm:prSet/>
      <dgm:spPr/>
      <dgm:t>
        <a:bodyPr/>
        <a:lstStyle/>
        <a:p>
          <a:pPr rtl="0"/>
          <a:r>
            <a:rPr lang="en-US" b="1" dirty="0" smtClean="0"/>
            <a:t>Summary of Previous Lecture</a:t>
          </a:r>
          <a:endParaRPr lang="en-US" dirty="0"/>
        </a:p>
      </dgm:t>
    </dgm:pt>
    <dgm:pt modelId="{F87F8FA8-5FFE-4AF7-9705-51D0CDEACD02}" type="parTrans" cxnId="{9E0382F3-2D6F-4767-A948-B92157B5AB44}">
      <dgm:prSet/>
      <dgm:spPr/>
      <dgm:t>
        <a:bodyPr/>
        <a:lstStyle/>
        <a:p>
          <a:endParaRPr lang="en-US"/>
        </a:p>
      </dgm:t>
    </dgm:pt>
    <dgm:pt modelId="{0058B799-78D1-4A75-A59E-7EC2D1B08991}" type="sibTrans" cxnId="{9E0382F3-2D6F-4767-A948-B92157B5AB44}">
      <dgm:prSet/>
      <dgm:spPr/>
      <dgm:t>
        <a:bodyPr/>
        <a:lstStyle/>
        <a:p>
          <a:endParaRPr lang="en-US"/>
        </a:p>
      </dgm:t>
    </dgm:pt>
    <dgm:pt modelId="{EFA7A72E-0A1E-4009-A9A6-707072FE34D9}" type="pres">
      <dgm:prSet presAssocID="{C9B99C90-3AC5-442F-92C1-0AC558A0BD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C33310-5363-4B1F-A449-5380A7D51078}" type="pres">
      <dgm:prSet presAssocID="{A84E6086-BF93-4CB3-B35D-B688EF291A7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0382F3-2D6F-4767-A948-B92157B5AB44}" srcId="{C9B99C90-3AC5-442F-92C1-0AC558A0BD81}" destId="{A84E6086-BF93-4CB3-B35D-B688EF291A7A}" srcOrd="0" destOrd="0" parTransId="{F87F8FA8-5FFE-4AF7-9705-51D0CDEACD02}" sibTransId="{0058B799-78D1-4A75-A59E-7EC2D1B08991}"/>
    <dgm:cxn modelId="{98699602-BF9E-48B6-A9C4-FC4EC2999457}" type="presOf" srcId="{A84E6086-BF93-4CB3-B35D-B688EF291A7A}" destId="{40C33310-5363-4B1F-A449-5380A7D51078}" srcOrd="0" destOrd="0" presId="urn:microsoft.com/office/officeart/2005/8/layout/vList2"/>
    <dgm:cxn modelId="{D214840B-1051-48BF-818B-DAC5195A08D3}" type="presOf" srcId="{C9B99C90-3AC5-442F-92C1-0AC558A0BD81}" destId="{EFA7A72E-0A1E-4009-A9A6-707072FE34D9}" srcOrd="0" destOrd="0" presId="urn:microsoft.com/office/officeart/2005/8/layout/vList2"/>
    <dgm:cxn modelId="{7C2D88C1-CCCE-41D7-9B9A-858C6D7FC16B}" type="presParOf" srcId="{EFA7A72E-0A1E-4009-A9A6-707072FE34D9}" destId="{40C33310-5363-4B1F-A449-5380A7D51078}" srcOrd="0" destOrd="0" presId="urn:microsoft.com/office/officeart/2005/8/layout/vList2"/>
  </dgm:cxnLst>
  <dgm:bg/>
  <dgm:whole/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2.2 Image Preview…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 custScaleY="1504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9E548-B827-48F5-8BF8-976D8D3A9882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A37279CF-CC73-47AE-ABE9-39BE914B4B9B}" type="presOf" srcId="{7168D1BA-A2FF-4BAB-9BAD-8DB286F51C03}" destId="{7A06BCF8-9673-4965-88E1-D2A34B26305F}" srcOrd="0" destOrd="0" presId="urn:microsoft.com/office/officeart/2005/8/layout/vList2"/>
    <dgm:cxn modelId="{2E18D1A4-C596-47C5-B5BB-0CE1BE751DC7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2.3 Slide Show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935B05-F33B-4DCE-B613-2E78B74D4672}" type="presOf" srcId="{91B2E7DB-8835-4C23-A6C8-69534F6DF97E}" destId="{F2A99AE1-FFAF-4425-B2AA-D45233FA5DEA}" srcOrd="0" destOrd="0" presId="urn:microsoft.com/office/officeart/2005/8/layout/vList2"/>
    <dgm:cxn modelId="{5BDF686B-FDE4-4946-A995-F7B7FC0BABBD}" type="presOf" srcId="{0893C21E-C035-412F-A7EF-E21B24A0904D}" destId="{FD59EFC6-AD27-49F1-BA8E-21821F178A8B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59118C3B-21C2-4059-8BB0-86F0A6AC47DB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2.3 Slide Show…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C5995F-7B8D-4AE3-9853-EA0CEC6A0BFF}" type="presOf" srcId="{91B2E7DB-8835-4C23-A6C8-69534F6DF97E}" destId="{F2A99AE1-FFAF-4425-B2AA-D45233FA5DEA}" srcOrd="0" destOrd="0" presId="urn:microsoft.com/office/officeart/2005/8/layout/vList2"/>
    <dgm:cxn modelId="{927F87D8-D5D3-4139-8835-48E0BC64DF94}" type="presOf" srcId="{0893C21E-C035-412F-A7EF-E21B24A0904D}" destId="{FD59EFC6-AD27-49F1-BA8E-21821F178A8B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B743C639-F2A9-4E4F-9613-A861D13141DB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C7F24CE-FA76-496A-B1EF-988E19FE7A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83C4A-029D-4586-B526-13839B4867BC}">
      <dgm:prSet custT="1"/>
      <dgm:spPr/>
      <dgm:t>
        <a:bodyPr/>
        <a:lstStyle/>
        <a:p>
          <a:pPr rtl="0"/>
          <a:r>
            <a:rPr lang="en-US" sz="3200" b="1" dirty="0" smtClean="0"/>
            <a:t>2.3 Slide Show…</a:t>
          </a:r>
          <a:endParaRPr lang="en-US" sz="3200" dirty="0"/>
        </a:p>
      </dgm:t>
    </dgm:pt>
    <dgm:pt modelId="{CAA2A453-0293-4A38-8225-392354772F7E}" type="parTrans" cxnId="{C8EA774B-6EEE-446B-AEA6-208A1E4CC57A}">
      <dgm:prSet/>
      <dgm:spPr/>
      <dgm:t>
        <a:bodyPr/>
        <a:lstStyle/>
        <a:p>
          <a:endParaRPr lang="en-US"/>
        </a:p>
      </dgm:t>
    </dgm:pt>
    <dgm:pt modelId="{B9A1FFD1-39CF-4F4E-B925-0FADB7C598E6}" type="sibTrans" cxnId="{C8EA774B-6EEE-446B-AEA6-208A1E4CC57A}">
      <dgm:prSet/>
      <dgm:spPr/>
      <dgm:t>
        <a:bodyPr/>
        <a:lstStyle/>
        <a:p>
          <a:endParaRPr lang="en-US"/>
        </a:p>
      </dgm:t>
    </dgm:pt>
    <dgm:pt modelId="{9978874D-CB28-4CBC-B31C-1EA7E8431B86}" type="pres">
      <dgm:prSet presAssocID="{0C7F24CE-FA76-496A-B1EF-988E19FE7A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08F461-DE06-4EDF-867D-82886F3CB917}" type="pres">
      <dgm:prSet presAssocID="{F1983C4A-029D-4586-B526-13839B4867B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A774B-6EEE-446B-AEA6-208A1E4CC57A}" srcId="{0C7F24CE-FA76-496A-B1EF-988E19FE7AC5}" destId="{F1983C4A-029D-4586-B526-13839B4867BC}" srcOrd="0" destOrd="0" parTransId="{CAA2A453-0293-4A38-8225-392354772F7E}" sibTransId="{B9A1FFD1-39CF-4F4E-B925-0FADB7C598E6}"/>
    <dgm:cxn modelId="{549A37D2-634D-4EA6-9509-5140182C4C9C}" type="presOf" srcId="{F1983C4A-029D-4586-B526-13839B4867BC}" destId="{6E08F461-DE06-4EDF-867D-82886F3CB917}" srcOrd="0" destOrd="0" presId="urn:microsoft.com/office/officeart/2005/8/layout/vList2"/>
    <dgm:cxn modelId="{35DA95ED-810D-4E46-8688-1BE4C5C1B75A}" type="presOf" srcId="{0C7F24CE-FA76-496A-B1EF-988E19FE7AC5}" destId="{9978874D-CB28-4CBC-B31C-1EA7E8431B86}" srcOrd="0" destOrd="0" presId="urn:microsoft.com/office/officeart/2005/8/layout/vList2"/>
    <dgm:cxn modelId="{A2441705-6196-4E79-84BB-557708B3F21E}" type="presParOf" srcId="{9978874D-CB28-4CBC-B31C-1EA7E8431B86}" destId="{6E08F461-DE06-4EDF-867D-82886F3CB9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2.3 Slide Show…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8A95BA-D6F2-47E1-B2BB-9AD0B3EA5A27}" type="presOf" srcId="{0893C21E-C035-412F-A7EF-E21B24A0904D}" destId="{FD59EFC6-AD27-49F1-BA8E-21821F178A8B}" srcOrd="0" destOrd="0" presId="urn:microsoft.com/office/officeart/2005/8/layout/vList2"/>
    <dgm:cxn modelId="{D64B157F-D103-4769-B5FD-BBA272624575}" type="presOf" srcId="{91B2E7DB-8835-4C23-A6C8-69534F6DF97E}" destId="{F2A99AE1-FFAF-4425-B2AA-D45233FA5DEA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DE5C4A72-3500-46DC-BE1C-0375046EA149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2.3 Slide Show…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E6C064-9616-4377-9DAC-4DA84EB86CF5}" type="presOf" srcId="{0893C21E-C035-412F-A7EF-E21B24A0904D}" destId="{FD59EFC6-AD27-49F1-BA8E-21821F178A8B}" srcOrd="0" destOrd="0" presId="urn:microsoft.com/office/officeart/2005/8/layout/vList2"/>
    <dgm:cxn modelId="{6A022DF5-FD92-40E6-96C4-FEE315457683}" type="presOf" srcId="{91B2E7DB-8835-4C23-A6C8-69534F6DF97E}" destId="{F2A99AE1-FFAF-4425-B2AA-D45233FA5DEA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E767C1D8-BFEE-427A-BD6D-92367DA846EA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2.4 Slide Show (with Self Changing Images)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4A8D52-C35D-45DD-81E1-6517442EFDAB}" type="presOf" srcId="{0893C21E-C035-412F-A7EF-E21B24A0904D}" destId="{FD59EFC6-AD27-49F1-BA8E-21821F178A8B}" srcOrd="0" destOrd="0" presId="urn:microsoft.com/office/officeart/2005/8/layout/vList2"/>
    <dgm:cxn modelId="{776EE49E-17D3-48B3-A66A-DA6BC9C8340C}" type="presOf" srcId="{91B2E7DB-8835-4C23-A6C8-69534F6DF97E}" destId="{F2A99AE1-FFAF-4425-B2AA-D45233FA5DEA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0A149A7F-DD9D-4145-AAAD-A334987A1032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2.4 Slide Show (with Self Changing Images)…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8EDEE-AE1B-4FC7-865E-09B35403ED53}" type="presOf" srcId="{0893C21E-C035-412F-A7EF-E21B24A0904D}" destId="{FD59EFC6-AD27-49F1-BA8E-21821F178A8B}" srcOrd="0" destOrd="0" presId="urn:microsoft.com/office/officeart/2005/8/layout/vList2"/>
    <dgm:cxn modelId="{8AF7613C-1DAD-482F-B89E-6EA577613A2A}" type="presOf" srcId="{91B2E7DB-8835-4C23-A6C8-69534F6DF97E}" destId="{F2A99AE1-FFAF-4425-B2AA-D45233FA5DEA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6CDB80F4-9E27-4160-85C0-EB89DD8320BD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2.4 Slide Show (with Self Changing Images)…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0B143FA4-77CB-48AC-B687-83F3D9EAD4BC}" type="presOf" srcId="{0893C21E-C035-412F-A7EF-E21B24A0904D}" destId="{FD59EFC6-AD27-49F1-BA8E-21821F178A8B}" srcOrd="0" destOrd="0" presId="urn:microsoft.com/office/officeart/2005/8/layout/vList2"/>
    <dgm:cxn modelId="{783B3087-8071-4606-8F8B-6C526D5F26B3}" type="presOf" srcId="{91B2E7DB-8835-4C23-A6C8-69534F6DF97E}" destId="{F2A99AE1-FFAF-4425-B2AA-D45233FA5DEA}" srcOrd="0" destOrd="0" presId="urn:microsoft.com/office/officeart/2005/8/layout/vList2"/>
    <dgm:cxn modelId="{09CA62B3-7607-4255-9ED9-6A5128220363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1B2E7DB-8835-4C23-A6C8-69534F6DF9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93C21E-C035-412F-A7EF-E21B24A0904D}">
      <dgm:prSet custT="1"/>
      <dgm:spPr/>
      <dgm:t>
        <a:bodyPr/>
        <a:lstStyle/>
        <a:p>
          <a:pPr rtl="0"/>
          <a:r>
            <a:rPr lang="en-US" sz="3200" b="1" dirty="0" smtClean="0"/>
            <a:t>2.4 Slide Show (with Self Changing Images)…</a:t>
          </a:r>
          <a:endParaRPr lang="en-US" sz="3200" dirty="0"/>
        </a:p>
      </dgm:t>
    </dgm:pt>
    <dgm:pt modelId="{AF995464-4828-492E-93E7-DE631CCD977E}" type="parTrans" cxnId="{E356C85D-0C92-4A9D-958F-04A602F08038}">
      <dgm:prSet/>
      <dgm:spPr/>
      <dgm:t>
        <a:bodyPr/>
        <a:lstStyle/>
        <a:p>
          <a:endParaRPr lang="en-US"/>
        </a:p>
      </dgm:t>
    </dgm:pt>
    <dgm:pt modelId="{5C8B11FA-ED61-44D1-AF6D-579E03BD9341}" type="sibTrans" cxnId="{E356C85D-0C92-4A9D-958F-04A602F08038}">
      <dgm:prSet/>
      <dgm:spPr/>
      <dgm:t>
        <a:bodyPr/>
        <a:lstStyle/>
        <a:p>
          <a:endParaRPr lang="en-US"/>
        </a:p>
      </dgm:t>
    </dgm:pt>
    <dgm:pt modelId="{F2A99AE1-FFAF-4425-B2AA-D45233FA5DEA}" type="pres">
      <dgm:prSet presAssocID="{91B2E7DB-8835-4C23-A6C8-69534F6DF9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9EFC6-AD27-49F1-BA8E-21821F178A8B}" type="pres">
      <dgm:prSet presAssocID="{0893C21E-C035-412F-A7EF-E21B24A0904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B9D2E2-0EEC-496A-99A6-DC9587DC55D5}" type="presOf" srcId="{0893C21E-C035-412F-A7EF-E21B24A0904D}" destId="{FD59EFC6-AD27-49F1-BA8E-21821F178A8B}" srcOrd="0" destOrd="0" presId="urn:microsoft.com/office/officeart/2005/8/layout/vList2"/>
    <dgm:cxn modelId="{CBD9936C-D6FF-4248-A7E5-630E3B56866D}" type="presOf" srcId="{91B2E7DB-8835-4C23-A6C8-69534F6DF97E}" destId="{F2A99AE1-FFAF-4425-B2AA-D45233FA5DEA}" srcOrd="0" destOrd="0" presId="urn:microsoft.com/office/officeart/2005/8/layout/vList2"/>
    <dgm:cxn modelId="{E356C85D-0C92-4A9D-958F-04A602F08038}" srcId="{91B2E7DB-8835-4C23-A6C8-69534F6DF97E}" destId="{0893C21E-C035-412F-A7EF-E21B24A0904D}" srcOrd="0" destOrd="0" parTransId="{AF995464-4828-492E-93E7-DE631CCD977E}" sibTransId="{5C8B11FA-ED61-44D1-AF6D-579E03BD9341}"/>
    <dgm:cxn modelId="{0491786F-358A-4201-A57E-E8F9F00DC9E0}" type="presParOf" srcId="{F2A99AE1-FFAF-4425-B2AA-D45233FA5DEA}" destId="{FD59EFC6-AD27-49F1-BA8E-21821F178A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7F24CE-FA76-496A-B1EF-988E19FE7A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83C4A-029D-4586-B526-13839B4867BC}">
      <dgm:prSet/>
      <dgm:spPr/>
      <dgm:t>
        <a:bodyPr/>
        <a:lstStyle/>
        <a:p>
          <a:pPr rtl="0"/>
          <a:r>
            <a:rPr lang="en-US" b="1" dirty="0" smtClean="0"/>
            <a:t>Today’s Lecture Outline</a:t>
          </a:r>
          <a:endParaRPr lang="en-US" dirty="0"/>
        </a:p>
      </dgm:t>
    </dgm:pt>
    <dgm:pt modelId="{CAA2A453-0293-4A38-8225-392354772F7E}" type="parTrans" cxnId="{C8EA774B-6EEE-446B-AEA6-208A1E4CC57A}">
      <dgm:prSet/>
      <dgm:spPr/>
      <dgm:t>
        <a:bodyPr/>
        <a:lstStyle/>
        <a:p>
          <a:endParaRPr lang="en-US"/>
        </a:p>
      </dgm:t>
    </dgm:pt>
    <dgm:pt modelId="{B9A1FFD1-39CF-4F4E-B925-0FADB7C598E6}" type="sibTrans" cxnId="{C8EA774B-6EEE-446B-AEA6-208A1E4CC57A}">
      <dgm:prSet/>
      <dgm:spPr/>
      <dgm:t>
        <a:bodyPr/>
        <a:lstStyle/>
        <a:p>
          <a:endParaRPr lang="en-US"/>
        </a:p>
      </dgm:t>
    </dgm:pt>
    <dgm:pt modelId="{9978874D-CB28-4CBC-B31C-1EA7E8431B86}" type="pres">
      <dgm:prSet presAssocID="{0C7F24CE-FA76-496A-B1EF-988E19FE7A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08F461-DE06-4EDF-867D-82886F3CB917}" type="pres">
      <dgm:prSet presAssocID="{F1983C4A-029D-4586-B526-13839B4867B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A774B-6EEE-446B-AEA6-208A1E4CC57A}" srcId="{0C7F24CE-FA76-496A-B1EF-988E19FE7AC5}" destId="{F1983C4A-029D-4586-B526-13839B4867BC}" srcOrd="0" destOrd="0" parTransId="{CAA2A453-0293-4A38-8225-392354772F7E}" sibTransId="{B9A1FFD1-39CF-4F4E-B925-0FADB7C598E6}"/>
    <dgm:cxn modelId="{A46BAC77-CF48-4727-9769-53794526622A}" type="presOf" srcId="{F1983C4A-029D-4586-B526-13839B4867BC}" destId="{6E08F461-DE06-4EDF-867D-82886F3CB917}" srcOrd="0" destOrd="0" presId="urn:microsoft.com/office/officeart/2005/8/layout/vList2"/>
    <dgm:cxn modelId="{1D0777A6-6A61-420B-8472-B5B29A06AF54}" type="presOf" srcId="{0C7F24CE-FA76-496A-B1EF-988E19FE7AC5}" destId="{9978874D-CB28-4CBC-B31C-1EA7E8431B86}" srcOrd="0" destOrd="0" presId="urn:microsoft.com/office/officeart/2005/8/layout/vList2"/>
    <dgm:cxn modelId="{F21EA827-3FC7-4DA2-B5CE-A56056529AAA}" type="presParOf" srcId="{9978874D-CB28-4CBC-B31C-1EA7E8431B86}" destId="{6E08F461-DE06-4EDF-867D-82886F3CB9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 Working with date object 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8C4776-8B25-4D62-BA7D-B0625F0860DD}" type="presOf" srcId="{AE796EBE-A1D0-4FFA-B32B-D4531CEEFB02}" destId="{50B97926-BDA7-49AF-A7CB-B55FB3D81469}" srcOrd="0" destOrd="0" presId="urn:microsoft.com/office/officeart/2005/8/layout/vList2"/>
    <dgm:cxn modelId="{A0D9C06A-02C5-44A4-B0D0-157E269CA6E4}" type="presOf" srcId="{C76689BD-6A4F-4098-82BB-ED68FC150990}" destId="{26B6715C-9108-48D3-9BB6-8041C5A0E998}" srcOrd="0" destOrd="0" presId="urn:microsoft.com/office/officeart/2005/8/layout/vList2"/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3B316F04-D542-41B5-AD4B-73192F98FB0C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 Working with date object… 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3152E8-D930-49FC-A643-C975BD908F28}" type="presOf" srcId="{AE796EBE-A1D0-4FFA-B32B-D4531CEEFB02}" destId="{50B97926-BDA7-49AF-A7CB-B55FB3D81469}" srcOrd="0" destOrd="0" presId="urn:microsoft.com/office/officeart/2005/8/layout/vList2"/>
    <dgm:cxn modelId="{8735F64A-9C38-4902-9346-1B1C566E3F37}" type="presOf" srcId="{C76689BD-6A4F-4098-82BB-ED68FC150990}" destId="{26B6715C-9108-48D3-9BB6-8041C5A0E998}" srcOrd="0" destOrd="0" presId="urn:microsoft.com/office/officeart/2005/8/layout/vList2"/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E8D67CCE-33B3-4AE1-9F48-A31103121350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 Working with date object… 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4A3098-433C-4F06-97AB-9BC22BD9ED14}" type="presOf" srcId="{C76689BD-6A4F-4098-82BB-ED68FC150990}" destId="{26B6715C-9108-48D3-9BB6-8041C5A0E998}" srcOrd="0" destOrd="0" presId="urn:microsoft.com/office/officeart/2005/8/layout/vList2"/>
    <dgm:cxn modelId="{BC8B22FD-2BD5-4C4C-8B1E-5BAC68902FDF}" type="presOf" srcId="{AE796EBE-A1D0-4FFA-B32B-D4531CEEFB02}" destId="{50B97926-BDA7-49AF-A7CB-B55FB3D81469}" srcOrd="0" destOrd="0" presId="urn:microsoft.com/office/officeart/2005/8/layout/vList2"/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ECAF18D2-3669-424C-996D-7FDA3EB34AF4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3.1 Digital clock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A73F2D-D829-4FD3-9C6D-AB1EEA530307}" type="presOf" srcId="{C76689BD-6A4F-4098-82BB-ED68FC150990}" destId="{26B6715C-9108-48D3-9BB6-8041C5A0E998}" srcOrd="0" destOrd="0" presId="urn:microsoft.com/office/officeart/2005/8/layout/vList2"/>
    <dgm:cxn modelId="{5447D80B-DA86-4499-8C5C-9C22160F9363}" type="presOf" srcId="{AE796EBE-A1D0-4FFA-B32B-D4531CEEFB02}" destId="{50B97926-BDA7-49AF-A7CB-B55FB3D81469}" srcOrd="0" destOrd="0" presId="urn:microsoft.com/office/officeart/2005/8/layout/vList2"/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9CD1C114-1FDF-4B61-981F-03650FE37298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 Working with date object… 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BDAA3B20-F993-4888-A61B-757546936596}" type="presOf" srcId="{AE796EBE-A1D0-4FFA-B32B-D4531CEEFB02}" destId="{50B97926-BDA7-49AF-A7CB-B55FB3D81469}" srcOrd="0" destOrd="0" presId="urn:microsoft.com/office/officeart/2005/8/layout/vList2"/>
    <dgm:cxn modelId="{26BA7DC3-579D-4A81-B274-C64ACA9154D6}" type="presOf" srcId="{C76689BD-6A4F-4098-82BB-ED68FC150990}" destId="{26B6715C-9108-48D3-9BB6-8041C5A0E998}" srcOrd="0" destOrd="0" presId="urn:microsoft.com/office/officeart/2005/8/layout/vList2"/>
    <dgm:cxn modelId="{8D49D3F8-F140-4F64-8688-11158862D0DA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E796EBE-A1D0-4FFA-B32B-D4531CEEF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689BD-6A4F-4098-82BB-ED68FC150990}">
      <dgm:prSet/>
      <dgm:spPr/>
      <dgm:t>
        <a:bodyPr/>
        <a:lstStyle/>
        <a:p>
          <a:pPr rtl="0"/>
          <a:r>
            <a:rPr lang="en-US" b="1" dirty="0" smtClean="0"/>
            <a:t>3. Working with date object… </a:t>
          </a:r>
          <a:endParaRPr lang="en-US" dirty="0"/>
        </a:p>
      </dgm:t>
    </dgm:pt>
    <dgm:pt modelId="{140A4887-4DC2-4686-B67B-B025C231553A}" type="parTrans" cxnId="{87726C87-854E-4B04-827F-70590F4F86DF}">
      <dgm:prSet/>
      <dgm:spPr/>
      <dgm:t>
        <a:bodyPr/>
        <a:lstStyle/>
        <a:p>
          <a:endParaRPr lang="en-US"/>
        </a:p>
      </dgm:t>
    </dgm:pt>
    <dgm:pt modelId="{61F5104B-2082-4BCA-A7FD-FD6192727BAB}" type="sibTrans" cxnId="{87726C87-854E-4B04-827F-70590F4F86DF}">
      <dgm:prSet/>
      <dgm:spPr/>
      <dgm:t>
        <a:bodyPr/>
        <a:lstStyle/>
        <a:p>
          <a:endParaRPr lang="en-US"/>
        </a:p>
      </dgm:t>
    </dgm:pt>
    <dgm:pt modelId="{50B97926-BDA7-49AF-A7CB-B55FB3D81469}" type="pres">
      <dgm:prSet presAssocID="{AE796EBE-A1D0-4FFA-B32B-D4531CEEFB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6715C-9108-48D3-9BB6-8041C5A0E998}" type="pres">
      <dgm:prSet presAssocID="{C76689BD-6A4F-4098-82BB-ED68FC1509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4BF30F-19DE-44D9-A0CD-AB2DD125062B}" type="presOf" srcId="{AE796EBE-A1D0-4FFA-B32B-D4531CEEFB02}" destId="{50B97926-BDA7-49AF-A7CB-B55FB3D81469}" srcOrd="0" destOrd="0" presId="urn:microsoft.com/office/officeart/2005/8/layout/vList2"/>
    <dgm:cxn modelId="{189B4B98-AAF8-4B8F-9E29-D22AD4BE5894}" type="presOf" srcId="{C76689BD-6A4F-4098-82BB-ED68FC150990}" destId="{26B6715C-9108-48D3-9BB6-8041C5A0E998}" srcOrd="0" destOrd="0" presId="urn:microsoft.com/office/officeart/2005/8/layout/vList2"/>
    <dgm:cxn modelId="{87726C87-854E-4B04-827F-70590F4F86DF}" srcId="{AE796EBE-A1D0-4FFA-B32B-D4531CEEFB02}" destId="{C76689BD-6A4F-4098-82BB-ED68FC150990}" srcOrd="0" destOrd="0" parTransId="{140A4887-4DC2-4686-B67B-B025C231553A}" sibTransId="{61F5104B-2082-4BCA-A7FD-FD6192727BAB}"/>
    <dgm:cxn modelId="{14D87AF1-700D-4525-8A1B-B13D3E0862B8}" type="presParOf" srcId="{50B97926-BDA7-49AF-A7CB-B55FB3D81469}" destId="{26B6715C-9108-48D3-9BB6-8041C5A0E99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C7F24CE-FA76-496A-B1EF-988E19FE7A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83C4A-029D-4586-B526-13839B4867BC}">
      <dgm:prSet/>
      <dgm:spPr/>
      <dgm:t>
        <a:bodyPr/>
        <a:lstStyle/>
        <a:p>
          <a:pPr rtl="0"/>
          <a:r>
            <a:rPr lang="en-US" b="1" dirty="0" smtClean="0"/>
            <a:t>Summary of Today’s Lecture</a:t>
          </a:r>
          <a:endParaRPr lang="en-US" dirty="0"/>
        </a:p>
      </dgm:t>
    </dgm:pt>
    <dgm:pt modelId="{CAA2A453-0293-4A38-8225-392354772F7E}" type="parTrans" cxnId="{C8EA774B-6EEE-446B-AEA6-208A1E4CC57A}">
      <dgm:prSet/>
      <dgm:spPr/>
      <dgm:t>
        <a:bodyPr/>
        <a:lstStyle/>
        <a:p>
          <a:endParaRPr lang="en-US"/>
        </a:p>
      </dgm:t>
    </dgm:pt>
    <dgm:pt modelId="{B9A1FFD1-39CF-4F4E-B925-0FADB7C598E6}" type="sibTrans" cxnId="{C8EA774B-6EEE-446B-AEA6-208A1E4CC57A}">
      <dgm:prSet/>
      <dgm:spPr/>
      <dgm:t>
        <a:bodyPr/>
        <a:lstStyle/>
        <a:p>
          <a:endParaRPr lang="en-US"/>
        </a:p>
      </dgm:t>
    </dgm:pt>
    <dgm:pt modelId="{9978874D-CB28-4CBC-B31C-1EA7E8431B86}" type="pres">
      <dgm:prSet presAssocID="{0C7F24CE-FA76-496A-B1EF-988E19FE7A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08F461-DE06-4EDF-867D-82886F3CB917}" type="pres">
      <dgm:prSet presAssocID="{F1983C4A-029D-4586-B526-13839B4867B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A774B-6EEE-446B-AEA6-208A1E4CC57A}" srcId="{0C7F24CE-FA76-496A-B1EF-988E19FE7AC5}" destId="{F1983C4A-029D-4586-B526-13839B4867BC}" srcOrd="0" destOrd="0" parTransId="{CAA2A453-0293-4A38-8225-392354772F7E}" sibTransId="{B9A1FFD1-39CF-4F4E-B925-0FADB7C598E6}"/>
    <dgm:cxn modelId="{86762F67-87DC-4262-A60E-86F6B731CD1E}" type="presOf" srcId="{0C7F24CE-FA76-496A-B1EF-988E19FE7AC5}" destId="{9978874D-CB28-4CBC-B31C-1EA7E8431B86}" srcOrd="0" destOrd="0" presId="urn:microsoft.com/office/officeart/2005/8/layout/vList2"/>
    <dgm:cxn modelId="{426C5AE0-7717-4014-BC84-34DCCD43C0F8}" type="presOf" srcId="{F1983C4A-029D-4586-B526-13839B4867BC}" destId="{6E08F461-DE06-4EDF-867D-82886F3CB917}" srcOrd="0" destOrd="0" presId="urn:microsoft.com/office/officeart/2005/8/layout/vList2"/>
    <dgm:cxn modelId="{C749E83B-78EF-44B6-98F7-764DFD162F6F}" type="presParOf" srcId="{9978874D-CB28-4CBC-B31C-1EA7E8431B86}" destId="{6E08F461-DE06-4EDF-867D-82886F3CB917}" srcOrd="0" destOrd="0" presId="urn:microsoft.com/office/officeart/2005/8/layout/vList2"/>
  </dgm:cxnLst>
  <dgm:bg/>
  <dgm:whole/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0C7F24CE-FA76-496A-B1EF-988E19FE7A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83C4A-029D-4586-B526-13839B4867BC}">
      <dgm:prSet/>
      <dgm:spPr/>
      <dgm:t>
        <a:bodyPr/>
        <a:lstStyle/>
        <a:p>
          <a:pPr rtl="0"/>
          <a:r>
            <a:rPr lang="en-US" b="1" dirty="0" smtClean="0"/>
            <a:t>Summary of Today’s Lecture</a:t>
          </a:r>
          <a:endParaRPr lang="en-US" dirty="0"/>
        </a:p>
      </dgm:t>
    </dgm:pt>
    <dgm:pt modelId="{CAA2A453-0293-4A38-8225-392354772F7E}" type="parTrans" cxnId="{C8EA774B-6EEE-446B-AEA6-208A1E4CC57A}">
      <dgm:prSet/>
      <dgm:spPr/>
      <dgm:t>
        <a:bodyPr/>
        <a:lstStyle/>
        <a:p>
          <a:endParaRPr lang="en-US"/>
        </a:p>
      </dgm:t>
    </dgm:pt>
    <dgm:pt modelId="{B9A1FFD1-39CF-4F4E-B925-0FADB7C598E6}" type="sibTrans" cxnId="{C8EA774B-6EEE-446B-AEA6-208A1E4CC57A}">
      <dgm:prSet/>
      <dgm:spPr/>
      <dgm:t>
        <a:bodyPr/>
        <a:lstStyle/>
        <a:p>
          <a:endParaRPr lang="en-US"/>
        </a:p>
      </dgm:t>
    </dgm:pt>
    <dgm:pt modelId="{9978874D-CB28-4CBC-B31C-1EA7E8431B86}" type="pres">
      <dgm:prSet presAssocID="{0C7F24CE-FA76-496A-B1EF-988E19FE7A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08F461-DE06-4EDF-867D-82886F3CB917}" type="pres">
      <dgm:prSet presAssocID="{F1983C4A-029D-4586-B526-13839B4867B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A774B-6EEE-446B-AEA6-208A1E4CC57A}" srcId="{0C7F24CE-FA76-496A-B1EF-988E19FE7AC5}" destId="{F1983C4A-029D-4586-B526-13839B4867BC}" srcOrd="0" destOrd="0" parTransId="{CAA2A453-0293-4A38-8225-392354772F7E}" sibTransId="{B9A1FFD1-39CF-4F4E-B925-0FADB7C598E6}"/>
    <dgm:cxn modelId="{6CAC67BB-6658-4C5D-B874-942E9CDC0DE6}" type="presOf" srcId="{0C7F24CE-FA76-496A-B1EF-988E19FE7AC5}" destId="{9978874D-CB28-4CBC-B31C-1EA7E8431B86}" srcOrd="0" destOrd="0" presId="urn:microsoft.com/office/officeart/2005/8/layout/vList2"/>
    <dgm:cxn modelId="{F701ECC3-7C80-4E5D-8622-E156B827F0FD}" type="presOf" srcId="{F1983C4A-029D-4586-B526-13839B4867BC}" destId="{6E08F461-DE06-4EDF-867D-82886F3CB917}" srcOrd="0" destOrd="0" presId="urn:microsoft.com/office/officeart/2005/8/layout/vList2"/>
    <dgm:cxn modelId="{1CCF924B-D168-4A16-B9AA-77213881F5AD}" type="presParOf" srcId="{9978874D-CB28-4CBC-B31C-1EA7E8431B86}" destId="{6E08F461-DE06-4EDF-867D-82886F3CB917}" srcOrd="0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1C8938-B09D-4A0F-BC13-10D584BAF7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55F0E-FE79-4D52-ACCA-D94DB4129808}">
      <dgm:prSet/>
      <dgm:spPr/>
      <dgm:t>
        <a:bodyPr/>
        <a:lstStyle/>
        <a:p>
          <a:pPr rtl="0"/>
          <a:r>
            <a:rPr lang="en-US" b="1" dirty="0" smtClean="0"/>
            <a:t>1. Controlling the background</a:t>
          </a:r>
          <a:endParaRPr lang="en-US" dirty="0"/>
        </a:p>
      </dgm:t>
    </dgm:pt>
    <dgm:pt modelId="{66BC2454-1B89-42C4-993F-8B7426777459}" type="parTrans" cxnId="{48729A95-431A-4D2B-A2A4-A8F5FCF5E267}">
      <dgm:prSet/>
      <dgm:spPr/>
      <dgm:t>
        <a:bodyPr/>
        <a:lstStyle/>
        <a:p>
          <a:endParaRPr lang="en-US"/>
        </a:p>
      </dgm:t>
    </dgm:pt>
    <dgm:pt modelId="{386FC818-5747-4E30-A1A0-B19F19A79AD7}" type="sibTrans" cxnId="{48729A95-431A-4D2B-A2A4-A8F5FCF5E267}">
      <dgm:prSet/>
      <dgm:spPr/>
      <dgm:t>
        <a:bodyPr/>
        <a:lstStyle/>
        <a:p>
          <a:endParaRPr lang="en-US"/>
        </a:p>
      </dgm:t>
    </dgm:pt>
    <dgm:pt modelId="{0B4FE62F-0949-41D3-A725-E7F49481380D}" type="pres">
      <dgm:prSet presAssocID="{7A1C8938-B09D-4A0F-BC13-10D584BAF7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E883E-C3D8-4F8B-A39B-4EB0F4588B23}" type="pres">
      <dgm:prSet presAssocID="{1BF55F0E-FE79-4D52-ACCA-D94DB41298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29A95-431A-4D2B-A2A4-A8F5FCF5E267}" srcId="{7A1C8938-B09D-4A0F-BC13-10D584BAF7C4}" destId="{1BF55F0E-FE79-4D52-ACCA-D94DB4129808}" srcOrd="0" destOrd="0" parTransId="{66BC2454-1B89-42C4-993F-8B7426777459}" sibTransId="{386FC818-5747-4E30-A1A0-B19F19A79AD7}"/>
    <dgm:cxn modelId="{0F96BB17-5339-4909-9F92-34630BF03853}" type="presOf" srcId="{1BF55F0E-FE79-4D52-ACCA-D94DB4129808}" destId="{998E883E-C3D8-4F8B-A39B-4EB0F4588B23}" srcOrd="0" destOrd="0" presId="urn:microsoft.com/office/officeart/2005/8/layout/vList2"/>
    <dgm:cxn modelId="{5511AC42-AFEB-4A09-893F-D40789952E7A}" type="presOf" srcId="{7A1C8938-B09D-4A0F-BC13-10D584BAF7C4}" destId="{0B4FE62F-0949-41D3-A725-E7F49481380D}" srcOrd="0" destOrd="0" presId="urn:microsoft.com/office/officeart/2005/8/layout/vList2"/>
    <dgm:cxn modelId="{E3391928-9F1E-4E73-B056-B791DE682526}" type="presParOf" srcId="{0B4FE62F-0949-41D3-A725-E7F49481380D}" destId="{998E883E-C3D8-4F8B-A39B-4EB0F4588B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1C8938-B09D-4A0F-BC13-10D584BAF7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55F0E-FE79-4D52-ACCA-D94DB4129808}">
      <dgm:prSet/>
      <dgm:spPr/>
      <dgm:t>
        <a:bodyPr/>
        <a:lstStyle/>
        <a:p>
          <a:pPr rtl="0"/>
          <a:r>
            <a:rPr lang="en-US" b="1" dirty="0" smtClean="0"/>
            <a:t>1.1 Setting the </a:t>
          </a:r>
          <a:r>
            <a:rPr lang="en-US" b="1" dirty="0" err="1" smtClean="0"/>
            <a:t>bgcolor</a:t>
          </a:r>
          <a:endParaRPr lang="en-US" dirty="0"/>
        </a:p>
      </dgm:t>
    </dgm:pt>
    <dgm:pt modelId="{66BC2454-1B89-42C4-993F-8B7426777459}" type="parTrans" cxnId="{48729A95-431A-4D2B-A2A4-A8F5FCF5E267}">
      <dgm:prSet/>
      <dgm:spPr/>
      <dgm:t>
        <a:bodyPr/>
        <a:lstStyle/>
        <a:p>
          <a:endParaRPr lang="en-US"/>
        </a:p>
      </dgm:t>
    </dgm:pt>
    <dgm:pt modelId="{386FC818-5747-4E30-A1A0-B19F19A79AD7}" type="sibTrans" cxnId="{48729A95-431A-4D2B-A2A4-A8F5FCF5E267}">
      <dgm:prSet/>
      <dgm:spPr/>
      <dgm:t>
        <a:bodyPr/>
        <a:lstStyle/>
        <a:p>
          <a:endParaRPr lang="en-US"/>
        </a:p>
      </dgm:t>
    </dgm:pt>
    <dgm:pt modelId="{0B4FE62F-0949-41D3-A725-E7F49481380D}" type="pres">
      <dgm:prSet presAssocID="{7A1C8938-B09D-4A0F-BC13-10D584BAF7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E883E-C3D8-4F8B-A39B-4EB0F4588B23}" type="pres">
      <dgm:prSet presAssocID="{1BF55F0E-FE79-4D52-ACCA-D94DB41298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29A95-431A-4D2B-A2A4-A8F5FCF5E267}" srcId="{7A1C8938-B09D-4A0F-BC13-10D584BAF7C4}" destId="{1BF55F0E-FE79-4D52-ACCA-D94DB4129808}" srcOrd="0" destOrd="0" parTransId="{66BC2454-1B89-42C4-993F-8B7426777459}" sibTransId="{386FC818-5747-4E30-A1A0-B19F19A79AD7}"/>
    <dgm:cxn modelId="{2F02AF84-1F04-4F87-BF0E-7597EA059565}" type="presOf" srcId="{7A1C8938-B09D-4A0F-BC13-10D584BAF7C4}" destId="{0B4FE62F-0949-41D3-A725-E7F49481380D}" srcOrd="0" destOrd="0" presId="urn:microsoft.com/office/officeart/2005/8/layout/vList2"/>
    <dgm:cxn modelId="{220A9DF6-9D0F-44E5-80A8-E0E641675354}" type="presOf" srcId="{1BF55F0E-FE79-4D52-ACCA-D94DB4129808}" destId="{998E883E-C3D8-4F8B-A39B-4EB0F4588B23}" srcOrd="0" destOrd="0" presId="urn:microsoft.com/office/officeart/2005/8/layout/vList2"/>
    <dgm:cxn modelId="{B3A41223-1C33-41FF-9E41-C913EBD78ED5}" type="presParOf" srcId="{0B4FE62F-0949-41D3-A725-E7F49481380D}" destId="{998E883E-C3D8-4F8B-A39B-4EB0F4588B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1C8938-B09D-4A0F-BC13-10D584BAF7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55F0E-FE79-4D52-ACCA-D94DB4129808}">
      <dgm:prSet/>
      <dgm:spPr/>
      <dgm:t>
        <a:bodyPr/>
        <a:lstStyle/>
        <a:p>
          <a:pPr rtl="0"/>
          <a:r>
            <a:rPr lang="en-US" b="1" dirty="0" smtClean="0"/>
            <a:t>1.1 Setting the </a:t>
          </a:r>
          <a:r>
            <a:rPr lang="en-US" b="1" dirty="0" err="1" smtClean="0"/>
            <a:t>bgcolor</a:t>
          </a:r>
          <a:r>
            <a:rPr lang="en-US" b="1" dirty="0" smtClean="0"/>
            <a:t>…</a:t>
          </a:r>
          <a:endParaRPr lang="en-US" dirty="0"/>
        </a:p>
      </dgm:t>
    </dgm:pt>
    <dgm:pt modelId="{66BC2454-1B89-42C4-993F-8B7426777459}" type="parTrans" cxnId="{48729A95-431A-4D2B-A2A4-A8F5FCF5E267}">
      <dgm:prSet/>
      <dgm:spPr/>
      <dgm:t>
        <a:bodyPr/>
        <a:lstStyle/>
        <a:p>
          <a:endParaRPr lang="en-US"/>
        </a:p>
      </dgm:t>
    </dgm:pt>
    <dgm:pt modelId="{386FC818-5747-4E30-A1A0-B19F19A79AD7}" type="sibTrans" cxnId="{48729A95-431A-4D2B-A2A4-A8F5FCF5E267}">
      <dgm:prSet/>
      <dgm:spPr/>
      <dgm:t>
        <a:bodyPr/>
        <a:lstStyle/>
        <a:p>
          <a:endParaRPr lang="en-US"/>
        </a:p>
      </dgm:t>
    </dgm:pt>
    <dgm:pt modelId="{0B4FE62F-0949-41D3-A725-E7F49481380D}" type="pres">
      <dgm:prSet presAssocID="{7A1C8938-B09D-4A0F-BC13-10D584BAF7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E883E-C3D8-4F8B-A39B-4EB0F4588B23}" type="pres">
      <dgm:prSet presAssocID="{1BF55F0E-FE79-4D52-ACCA-D94DB4129808}" presName="parentText" presStyleLbl="node1" presStyleIdx="0" presStyleCnt="1" custLinFactNeighborY="-12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6DC8F7-00B1-4DCF-B1F0-362AD5A1E188}" type="presOf" srcId="{1BF55F0E-FE79-4D52-ACCA-D94DB4129808}" destId="{998E883E-C3D8-4F8B-A39B-4EB0F4588B23}" srcOrd="0" destOrd="0" presId="urn:microsoft.com/office/officeart/2005/8/layout/vList2"/>
    <dgm:cxn modelId="{48729A95-431A-4D2B-A2A4-A8F5FCF5E267}" srcId="{7A1C8938-B09D-4A0F-BC13-10D584BAF7C4}" destId="{1BF55F0E-FE79-4D52-ACCA-D94DB4129808}" srcOrd="0" destOrd="0" parTransId="{66BC2454-1B89-42C4-993F-8B7426777459}" sibTransId="{386FC818-5747-4E30-A1A0-B19F19A79AD7}"/>
    <dgm:cxn modelId="{60BB3A9C-05D1-4CF0-B6D4-D551E7F957AA}" type="presOf" srcId="{7A1C8938-B09D-4A0F-BC13-10D584BAF7C4}" destId="{0B4FE62F-0949-41D3-A725-E7F49481380D}" srcOrd="0" destOrd="0" presId="urn:microsoft.com/office/officeart/2005/8/layout/vList2"/>
    <dgm:cxn modelId="{E0E9059A-DB67-46C9-AB4C-A5B460BE78C5}" type="presParOf" srcId="{0B4FE62F-0949-41D3-A725-E7F49481380D}" destId="{998E883E-C3D8-4F8B-A39B-4EB0F4588B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1C8938-B09D-4A0F-BC13-10D584BAF7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55F0E-FE79-4D52-ACCA-D94DB4129808}">
      <dgm:prSet/>
      <dgm:spPr/>
      <dgm:t>
        <a:bodyPr/>
        <a:lstStyle/>
        <a:p>
          <a:pPr rtl="0"/>
          <a:r>
            <a:rPr lang="en-US" b="1" dirty="0" smtClean="0"/>
            <a:t>1.1 Setting the </a:t>
          </a:r>
          <a:r>
            <a:rPr lang="en-US" b="1" dirty="0" err="1" smtClean="0"/>
            <a:t>bgcolor</a:t>
          </a:r>
          <a:r>
            <a:rPr lang="en-US" b="1" dirty="0" smtClean="0"/>
            <a:t>…</a:t>
          </a:r>
          <a:endParaRPr lang="en-US" dirty="0"/>
        </a:p>
      </dgm:t>
    </dgm:pt>
    <dgm:pt modelId="{66BC2454-1B89-42C4-993F-8B7426777459}" type="parTrans" cxnId="{48729A95-431A-4D2B-A2A4-A8F5FCF5E267}">
      <dgm:prSet/>
      <dgm:spPr/>
      <dgm:t>
        <a:bodyPr/>
        <a:lstStyle/>
        <a:p>
          <a:endParaRPr lang="en-US"/>
        </a:p>
      </dgm:t>
    </dgm:pt>
    <dgm:pt modelId="{386FC818-5747-4E30-A1A0-B19F19A79AD7}" type="sibTrans" cxnId="{48729A95-431A-4D2B-A2A4-A8F5FCF5E267}">
      <dgm:prSet/>
      <dgm:spPr/>
      <dgm:t>
        <a:bodyPr/>
        <a:lstStyle/>
        <a:p>
          <a:endParaRPr lang="en-US"/>
        </a:p>
      </dgm:t>
    </dgm:pt>
    <dgm:pt modelId="{0B4FE62F-0949-41D3-A725-E7F49481380D}" type="pres">
      <dgm:prSet presAssocID="{7A1C8938-B09D-4A0F-BC13-10D584BAF7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E883E-C3D8-4F8B-A39B-4EB0F4588B23}" type="pres">
      <dgm:prSet presAssocID="{1BF55F0E-FE79-4D52-ACCA-D94DB41298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29A95-431A-4D2B-A2A4-A8F5FCF5E267}" srcId="{7A1C8938-B09D-4A0F-BC13-10D584BAF7C4}" destId="{1BF55F0E-FE79-4D52-ACCA-D94DB4129808}" srcOrd="0" destOrd="0" parTransId="{66BC2454-1B89-42C4-993F-8B7426777459}" sibTransId="{386FC818-5747-4E30-A1A0-B19F19A79AD7}"/>
    <dgm:cxn modelId="{39F28124-18E2-4050-81B5-D5CE5B19B5FF}" type="presOf" srcId="{7A1C8938-B09D-4A0F-BC13-10D584BAF7C4}" destId="{0B4FE62F-0949-41D3-A725-E7F49481380D}" srcOrd="0" destOrd="0" presId="urn:microsoft.com/office/officeart/2005/8/layout/vList2"/>
    <dgm:cxn modelId="{C0D6DB50-FC4A-41C1-8B52-B4FF5ABD7215}" type="presOf" srcId="{1BF55F0E-FE79-4D52-ACCA-D94DB4129808}" destId="{998E883E-C3D8-4F8B-A39B-4EB0F4588B23}" srcOrd="0" destOrd="0" presId="urn:microsoft.com/office/officeart/2005/8/layout/vList2"/>
    <dgm:cxn modelId="{B3B1B992-AA79-4352-A095-44EB4B18AAA0}" type="presParOf" srcId="{0B4FE62F-0949-41D3-A725-E7F49481380D}" destId="{998E883E-C3D8-4F8B-A39B-4EB0F4588B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68D1BA-A2FF-4BAB-9BAD-8DB286F51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0FEAF-55FC-41E7-86D1-663E93D4871C}">
      <dgm:prSet/>
      <dgm:spPr/>
      <dgm:t>
        <a:bodyPr/>
        <a:lstStyle/>
        <a:p>
          <a:pPr rtl="0"/>
          <a:r>
            <a:rPr lang="en-US" b="1" dirty="0" smtClean="0"/>
            <a:t>1.2 Setting the text color</a:t>
          </a:r>
          <a:endParaRPr lang="en-US" dirty="0"/>
        </a:p>
      </dgm:t>
    </dgm:pt>
    <dgm:pt modelId="{B54A2106-6856-4D57-95A3-9B7E6D27E933}" type="parTrans" cxnId="{01666197-3879-4164-B017-6DCF09868202}">
      <dgm:prSet/>
      <dgm:spPr/>
      <dgm:t>
        <a:bodyPr/>
        <a:lstStyle/>
        <a:p>
          <a:endParaRPr lang="en-US"/>
        </a:p>
      </dgm:t>
    </dgm:pt>
    <dgm:pt modelId="{2B1CC935-13D8-4FEB-BD8F-A1B691371CAF}" type="sibTrans" cxnId="{01666197-3879-4164-B017-6DCF09868202}">
      <dgm:prSet/>
      <dgm:spPr/>
      <dgm:t>
        <a:bodyPr/>
        <a:lstStyle/>
        <a:p>
          <a:endParaRPr lang="en-US"/>
        </a:p>
      </dgm:t>
    </dgm:pt>
    <dgm:pt modelId="{7A06BCF8-9673-4965-88E1-D2A34B26305F}" type="pres">
      <dgm:prSet presAssocID="{7168D1BA-A2FF-4BAB-9BAD-8DB286F51C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731AC3-3E15-4E50-AB19-9747C83CD0FF}" type="pres">
      <dgm:prSet presAssocID="{A1C0FEAF-55FC-41E7-86D1-663E93D4871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B8DC7D-ACD7-4D1F-8BB7-5BEB2F17002F}" type="presOf" srcId="{A1C0FEAF-55FC-41E7-86D1-663E93D4871C}" destId="{7A731AC3-3E15-4E50-AB19-9747C83CD0FF}" srcOrd="0" destOrd="0" presId="urn:microsoft.com/office/officeart/2005/8/layout/vList2"/>
    <dgm:cxn modelId="{01666197-3879-4164-B017-6DCF09868202}" srcId="{7168D1BA-A2FF-4BAB-9BAD-8DB286F51C03}" destId="{A1C0FEAF-55FC-41E7-86D1-663E93D4871C}" srcOrd="0" destOrd="0" parTransId="{B54A2106-6856-4D57-95A3-9B7E6D27E933}" sibTransId="{2B1CC935-13D8-4FEB-BD8F-A1B691371CAF}"/>
    <dgm:cxn modelId="{A0E1B331-A357-4BCC-9182-DBB31EBFC873}" type="presOf" srcId="{7168D1BA-A2FF-4BAB-9BAD-8DB286F51C03}" destId="{7A06BCF8-9673-4965-88E1-D2A34B26305F}" srcOrd="0" destOrd="0" presId="urn:microsoft.com/office/officeart/2005/8/layout/vList2"/>
    <dgm:cxn modelId="{D62089F7-7118-4B60-9C09-77C7AC44358F}" type="presParOf" srcId="{7A06BCF8-9673-4965-88E1-D2A34B26305F}" destId="{7A731AC3-3E15-4E50-AB19-9747C83CD0F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8F461-DE06-4EDF-867D-82886F3CB917}">
      <dsp:nvSpPr>
        <dsp:cNvPr id="0" name=""/>
        <dsp:cNvSpPr/>
      </dsp:nvSpPr>
      <dsp:spPr>
        <a:xfrm>
          <a:off x="0" y="7852"/>
          <a:ext cx="8229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b="1" kern="1200" dirty="0" smtClean="0"/>
            <a:t>Today’s Lecture Outline</a:t>
          </a:r>
          <a:endParaRPr lang="en-US" sz="4700" kern="1200" dirty="0"/>
        </a:p>
      </dsp:txBody>
      <dsp:txXfrm>
        <a:off x="55030" y="62882"/>
        <a:ext cx="8119540" cy="101723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432D9-5670-4985-A1E7-0B57A269DDD5}" type="datetimeFigureOut">
              <a:rPr lang="en-US" smtClean="0"/>
              <a:pPr/>
              <a:t>04/02/2016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0EFD0-2A46-4D91-B50A-C3A1AB185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530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CIIT-Human Computer Interaction-CSC456-Fall-2015-Mr. Tehseen Riaz Abbasi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E964C9-6C37-4060-8613-7D2859285AE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099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0EFD0-2A46-4D91-B50A-C3A1AB185FB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585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435B-FF53-4196-800E-7537A89FDA1D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280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7376-9FEC-4D54-A33B-C4B7379FE52E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6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0512-0249-4F5D-A352-50B995F3A002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491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8F51-586D-41A9-821B-D22762A3FE58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675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A3B00-D4BE-4F67-9356-DEA8F96A1283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307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C81B-2683-499B-88F9-DE56284C6322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746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18FC-BD7B-4BBF-AD7F-6575D8B3D986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020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0C92-CA96-494F-9639-0F47D2D0AE7B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068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A383-7B3B-4BA8-B1E0-D42A78963600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65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B582-4827-4E4D-B7C5-7BB76329B9DB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183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B305-38CA-4E72-AB40-699FCCA1650B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722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EC72-82A4-4B7C-9B1F-21D12F8475FC}" type="datetime1">
              <a:rPr lang="en-US" smtClean="0"/>
              <a:pPr/>
              <a:t>04/02/2016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Basharat Mahmood, Department of Computer Science, CIIT, Islamabad, Pakistan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B0B1-F5A1-4ED6-814D-7F67699B7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92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diagramLayout" Target="../diagrams/layout20.xml"/><Relationship Id="rId7" Type="http://schemas.openxmlformats.org/officeDocument/2006/relationships/image" Target="../media/image10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1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6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microsoft.com/office/2007/relationships/diagramDrawing" Target="../diagrams/drawin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microsoft.com/office/2007/relationships/diagramDrawing" Target="../diagrams/drawing21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2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2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2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5.xml"/><Relationship Id="rId7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microsoft.com/office/2007/relationships/diagramDrawing" Target="../diagrams/drawing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9.xml"/><Relationship Id="rId7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9" Type="http://schemas.microsoft.com/office/2007/relationships/diagramDrawing" Target="../diagrams/drawing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3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3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45.xml"/><Relationship Id="rId7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Relationship Id="rId9" Type="http://schemas.microsoft.com/office/2007/relationships/diagramDrawing" Target="../diagrams/drawing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bismillah arabic images"/>
          <p:cNvSpPr>
            <a:spLocks noChangeAspect="1" noChangeArrowheads="1"/>
          </p:cNvSpPr>
          <p:nvPr/>
        </p:nvSpPr>
        <p:spPr bwMode="auto">
          <a:xfrm>
            <a:off x="155578" y="-1444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5255" tIns="52627" rIns="105255" bIns="52627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46137"/>
            <a:ext cx="6858000" cy="47926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7493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80435154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Set a background color for a document:</a:t>
            </a:r>
          </a:p>
          <a:p>
            <a:r>
              <a:rPr lang="en-US" b="1" dirty="0" smtClean="0"/>
              <a:t>We </a:t>
            </a:r>
            <a:r>
              <a:rPr lang="en-US" b="1" dirty="0"/>
              <a:t>can </a:t>
            </a:r>
            <a:r>
              <a:rPr lang="en-US" b="1" dirty="0">
                <a:solidFill>
                  <a:srgbClr val="FF0000"/>
                </a:solidFill>
              </a:rPr>
              <a:t>access</a:t>
            </a:r>
            <a:r>
              <a:rPr lang="en-US" b="1" dirty="0"/>
              <a:t> the </a:t>
            </a:r>
            <a:r>
              <a:rPr lang="en-US" b="1" dirty="0" smtClean="0"/>
              <a:t>body text by following methods:</a:t>
            </a:r>
            <a:endParaRPr lang="en-US" b="1" dirty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document.body.style.color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document.getElementById</a:t>
            </a:r>
            <a:r>
              <a:rPr lang="en-US" b="1" dirty="0">
                <a:solidFill>
                  <a:srgbClr val="FF0000"/>
                </a:solidFill>
              </a:rPr>
              <a:t>(“id of the body tag</a:t>
            </a:r>
            <a:r>
              <a:rPr lang="en-US" b="1" dirty="0" smtClean="0">
                <a:solidFill>
                  <a:srgbClr val="FF0000"/>
                </a:solidFill>
              </a:rPr>
              <a:t>”).</a:t>
            </a:r>
            <a:r>
              <a:rPr lang="en-US" b="1" dirty="0" err="1" smtClean="0">
                <a:solidFill>
                  <a:srgbClr val="FF0000"/>
                </a:solidFill>
              </a:rPr>
              <a:t>style.color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46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80435154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Set a background color of a specific &lt;div&gt; element:</a:t>
            </a:r>
          </a:p>
          <a:p>
            <a:r>
              <a:rPr lang="en-US" dirty="0" err="1" smtClean="0"/>
              <a:t>document.getElementById</a:t>
            </a:r>
            <a:r>
              <a:rPr lang="en-US" dirty="0" smtClean="0"/>
              <a:t>("</a:t>
            </a:r>
            <a:r>
              <a:rPr lang="en-US" dirty="0" err="1" smtClean="0"/>
              <a:t>myDiv</a:t>
            </a:r>
            <a:r>
              <a:rPr lang="en-US" dirty="0" smtClean="0"/>
              <a:t>").</a:t>
            </a:r>
            <a:r>
              <a:rPr lang="en-US" dirty="0" err="1" smtClean="0"/>
              <a:t>style.backgroundColor</a:t>
            </a:r>
            <a:r>
              <a:rPr lang="en-US" dirty="0" smtClean="0"/>
              <a:t> = "</a:t>
            </a:r>
            <a:r>
              <a:rPr lang="en-US" dirty="0" err="1" smtClean="0"/>
              <a:t>lightblue</a:t>
            </a:r>
            <a:r>
              <a:rPr lang="en-US" dirty="0" smtClean="0"/>
              <a:t>";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46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80435154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Return the background color of a specific &lt;div&gt; element:</a:t>
            </a:r>
          </a:p>
          <a:p>
            <a:r>
              <a:rPr lang="en-US" dirty="0" smtClean="0"/>
              <a:t>alert(</a:t>
            </a:r>
            <a:r>
              <a:rPr lang="en-US" dirty="0" err="1" smtClean="0"/>
              <a:t>document.getElementById</a:t>
            </a:r>
            <a:r>
              <a:rPr lang="en-US" dirty="0" smtClean="0"/>
              <a:t>("</a:t>
            </a:r>
            <a:r>
              <a:rPr lang="en-US" dirty="0" err="1" smtClean="0"/>
              <a:t>myDiv</a:t>
            </a:r>
            <a:r>
              <a:rPr lang="en-US" dirty="0" smtClean="0"/>
              <a:t>").</a:t>
            </a:r>
            <a:r>
              <a:rPr lang="en-US" dirty="0" err="1" smtClean="0"/>
              <a:t>style.backgroundColor</a:t>
            </a:r>
            <a:r>
              <a:rPr lang="en-US" dirty="0" smtClean="0"/>
              <a:t>);</a:t>
            </a:r>
          </a:p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Return the background color of a document:</a:t>
            </a:r>
          </a:p>
          <a:p>
            <a:r>
              <a:rPr lang="en-US" dirty="0" smtClean="0"/>
              <a:t>alert(</a:t>
            </a:r>
            <a:r>
              <a:rPr lang="en-US" dirty="0" err="1" smtClean="0"/>
              <a:t>document.body.style.backgroundColor</a:t>
            </a:r>
            <a:r>
              <a:rPr lang="en-US" dirty="0" smtClean="0"/>
              <a:t>);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46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Ahmad Kakakhail\Desktop\text.html - Notepad++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" t="12681" r="45370" b="44321"/>
          <a:stretch/>
        </p:blipFill>
        <p:spPr>
          <a:xfrm>
            <a:off x="685800" y="1524000"/>
            <a:ext cx="7933326" cy="428244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4167912698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886200" y="2819400"/>
            <a:ext cx="1143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5400" y="26347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 Text Function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81600" y="3276600"/>
            <a:ext cx="838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7997" y="308881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Setting Color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95600" y="4103132"/>
            <a:ext cx="0" cy="316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81200" y="373698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Calling Function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12425" y="4103132"/>
            <a:ext cx="1061682" cy="279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74107" y="3886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Passing Color as Parameter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54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4857533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4792871" cy="2286000"/>
          </a:xfr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4038600"/>
            <a:ext cx="5125824" cy="2286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5486400" y="3048000"/>
            <a:ext cx="8228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9246" y="2863334"/>
            <a:ext cx="233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Clicking on Text</a:t>
            </a:r>
            <a:endParaRPr lang="en-US" b="1" dirty="0"/>
          </a:p>
        </p:txBody>
      </p:sp>
      <p:cxnSp>
        <p:nvCxnSpPr>
          <p:cNvPr id="21" name="Straight Arrow Connector 20"/>
          <p:cNvCxnSpPr>
            <a:stCxn id="22" idx="1"/>
          </p:cNvCxnSpPr>
          <p:nvPr/>
        </p:nvCxnSpPr>
        <p:spPr>
          <a:xfrm flipH="1" flipV="1">
            <a:off x="5583024" y="5352365"/>
            <a:ext cx="80974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92764" y="5029200"/>
            <a:ext cx="234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Clicking on Text for Red Color</a:t>
            </a:r>
            <a:endParaRPr lang="en-US" b="1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24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4456209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background property sets or returns up to eight separate background properties</a:t>
            </a:r>
            <a:r>
              <a:rPr lang="en-US" b="1" dirty="0" smtClean="0"/>
              <a:t>, in a shorthand form.</a:t>
            </a:r>
          </a:p>
          <a:p>
            <a:r>
              <a:rPr lang="en-US" b="1" dirty="0" smtClean="0"/>
              <a:t>With this property, you can set/return one or more of the following (in any order):</a:t>
            </a:r>
          </a:p>
          <a:p>
            <a:r>
              <a:rPr lang="en-US" b="1" dirty="0" smtClean="0"/>
              <a:t>background-color</a:t>
            </a:r>
          </a:p>
          <a:p>
            <a:r>
              <a:rPr lang="en-US" b="1" dirty="0" smtClean="0"/>
              <a:t>background-image</a:t>
            </a:r>
          </a:p>
          <a:p>
            <a:r>
              <a:rPr lang="en-US" b="1" dirty="0" smtClean="0"/>
              <a:t>background-repeat</a:t>
            </a:r>
          </a:p>
          <a:p>
            <a:r>
              <a:rPr lang="en-US" b="1" dirty="0" smtClean="0"/>
              <a:t>background-attachment</a:t>
            </a:r>
          </a:p>
          <a:p>
            <a:r>
              <a:rPr lang="en-US" b="1" dirty="0" smtClean="0"/>
              <a:t>background-position</a:t>
            </a:r>
          </a:p>
          <a:p>
            <a:r>
              <a:rPr lang="en-US" b="1" dirty="0" smtClean="0"/>
              <a:t>background-size</a:t>
            </a:r>
          </a:p>
          <a:p>
            <a:r>
              <a:rPr lang="en-US" b="1" dirty="0" smtClean="0"/>
              <a:t>background-origin</a:t>
            </a:r>
          </a:p>
          <a:p>
            <a:r>
              <a:rPr lang="en-US" b="1" dirty="0" smtClean="0"/>
              <a:t>background-clip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67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4456209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</a:t>
            </a:r>
          </a:p>
          <a:p>
            <a:r>
              <a:rPr lang="en-US" dirty="0" smtClean="0"/>
              <a:t>Set a </a:t>
            </a:r>
            <a:r>
              <a:rPr lang="en-US" dirty="0" smtClean="0">
                <a:solidFill>
                  <a:srgbClr val="FF0000"/>
                </a:solidFill>
              </a:rPr>
              <a:t>background color for a document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document.body.style.backgroundColor</a:t>
            </a:r>
            <a:r>
              <a:rPr lang="en-US" dirty="0" smtClean="0"/>
              <a:t> = "red";</a:t>
            </a:r>
          </a:p>
          <a:p>
            <a:r>
              <a:rPr lang="en-US" b="1" dirty="0" smtClean="0"/>
              <a:t>Example</a:t>
            </a:r>
          </a:p>
          <a:p>
            <a:r>
              <a:rPr lang="en-US" dirty="0" smtClean="0"/>
              <a:t>Set a </a:t>
            </a:r>
            <a:r>
              <a:rPr lang="en-US" dirty="0" smtClean="0">
                <a:solidFill>
                  <a:srgbClr val="FF0000"/>
                </a:solidFill>
              </a:rPr>
              <a:t>background image for a document:</a:t>
            </a:r>
          </a:p>
          <a:p>
            <a:r>
              <a:rPr lang="en-US" dirty="0" err="1" smtClean="0"/>
              <a:t>document.body.style.backgroundImage</a:t>
            </a:r>
            <a:r>
              <a:rPr lang="en-US" dirty="0" smtClean="0"/>
              <a:t> = "</a:t>
            </a:r>
            <a:r>
              <a:rPr lang="en-US" dirty="0" err="1" smtClean="0"/>
              <a:t>url</a:t>
            </a:r>
            <a:r>
              <a:rPr lang="en-US" dirty="0" smtClean="0"/>
              <a:t>('img_tree.png')";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67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4456209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8768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Set a background-image to no-repeat:</a:t>
            </a:r>
          </a:p>
          <a:p>
            <a:r>
              <a:rPr lang="en-US" dirty="0" err="1" smtClean="0"/>
              <a:t>document.body.style.backgroundRepeat</a:t>
            </a:r>
            <a:r>
              <a:rPr lang="en-US" dirty="0" smtClean="0"/>
              <a:t> = "repeat-y";</a:t>
            </a:r>
          </a:p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Set the background-image to be fixed (will not scroll):</a:t>
            </a:r>
          </a:p>
          <a:p>
            <a:r>
              <a:rPr lang="en-US" dirty="0" err="1" smtClean="0"/>
              <a:t>document.body.style.backgroundAttachment</a:t>
            </a:r>
            <a:r>
              <a:rPr lang="en-US" dirty="0" smtClean="0"/>
              <a:t> = "fixed";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67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4456209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Change the position of a background-image:</a:t>
            </a:r>
          </a:p>
          <a:p>
            <a:r>
              <a:rPr lang="en-US" dirty="0" err="1" smtClean="0"/>
              <a:t>document.body.style.backgroundPosition</a:t>
            </a:r>
            <a:r>
              <a:rPr lang="en-US" dirty="0" smtClean="0"/>
              <a:t> = "top right";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67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4456209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We can </a:t>
            </a:r>
            <a:r>
              <a:rPr lang="en-US" b="1" dirty="0">
                <a:solidFill>
                  <a:srgbClr val="FF0000"/>
                </a:solidFill>
              </a:rPr>
              <a:t>access</a:t>
            </a:r>
            <a:r>
              <a:rPr lang="en-US" b="1" dirty="0"/>
              <a:t> the </a:t>
            </a:r>
            <a:r>
              <a:rPr lang="en-US" b="1" dirty="0" smtClean="0"/>
              <a:t>background by following methods:</a:t>
            </a:r>
            <a:endParaRPr lang="en-US" b="1" dirty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document.body.background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document.getElementById</a:t>
            </a:r>
            <a:r>
              <a:rPr lang="en-US" b="1" dirty="0">
                <a:solidFill>
                  <a:srgbClr val="FF0000"/>
                </a:solidFill>
              </a:rPr>
              <a:t>(“id of the body tag</a:t>
            </a:r>
            <a:r>
              <a:rPr lang="en-US" b="1" dirty="0" smtClean="0">
                <a:solidFill>
                  <a:srgbClr val="FF0000"/>
                </a:solidFill>
              </a:rPr>
              <a:t>”).background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67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="" xmlns:p14="http://schemas.microsoft.com/office/powerpoint/2010/main" val="221533920"/>
              </p:ext>
            </p:extLst>
          </p:nvPr>
        </p:nvGraphicFramePr>
        <p:xfrm>
          <a:off x="609600" y="1752600"/>
          <a:ext cx="8015748" cy="221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6193-0F17-465C-9A7B-55CBA6B04B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4458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Ahmad Kakakhail\Desktop\BackgroundImage.html - Notepad++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29" t="12681" r="60185" b="47760"/>
          <a:stretch/>
        </p:blipFill>
        <p:spPr>
          <a:xfrm>
            <a:off x="535878" y="1657390"/>
            <a:ext cx="7100521" cy="429768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28482370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743200" y="4403013"/>
            <a:ext cx="0" cy="4737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4459" y="4061641"/>
            <a:ext cx="158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Added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64599" y="4246307"/>
            <a:ext cx="0" cy="6304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88558" y="3876975"/>
            <a:ext cx="142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 Call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38900" y="4321335"/>
            <a:ext cx="413799" cy="486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57737" y="3936029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Src</a:t>
            </a:r>
            <a:r>
              <a:rPr lang="en-US" b="1" dirty="0" smtClean="0"/>
              <a:t> Passed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048250" y="2893747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72149" y="2700056"/>
            <a:ext cx="272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 for Receiving </a:t>
            </a:r>
            <a:r>
              <a:rPr lang="en-US" b="1" dirty="0" err="1" smtClean="0"/>
              <a:t>Src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691116" y="3417333"/>
            <a:ext cx="862084" cy="15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53200" y="323266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Setting Background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27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28482370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 descr="Screen Clippi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543" y="1528549"/>
            <a:ext cx="4142615" cy="2286000"/>
          </a:xfr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410" y="3916362"/>
            <a:ext cx="4113590" cy="2286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724400" y="2546866"/>
            <a:ext cx="8228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47246" y="2362200"/>
            <a:ext cx="25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Clicking on Image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800600" y="502920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15000" y="4844534"/>
            <a:ext cx="244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Clicking on Image</a:t>
            </a:r>
            <a:endParaRPr lang="en-US" b="1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38880370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JavaScript 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has a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built-in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 object called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Image</a:t>
            </a:r>
          </a:p>
          <a:p>
            <a:r>
              <a:rPr lang="en-US" sz="3600" b="1" dirty="0">
                <a:latin typeface="Calibri" pitchFamily="34" charset="0"/>
                <a:cs typeface="Calibri" pitchFamily="34" charset="0"/>
              </a:rPr>
              <a:t>The Image object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allows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 you to create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objects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 that represent images </a:t>
            </a:r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created 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using the 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</a:t>
            </a:r>
            <a:r>
              <a:rPr lang="en-US" sz="3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img</a:t>
            </a:r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&gt; </a:t>
            </a:r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element</a:t>
            </a:r>
          </a:p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Properties: 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name, </a:t>
            </a:r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border, 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height, width, </a:t>
            </a:r>
            <a:r>
              <a:rPr lang="en-US" sz="3600" b="1" dirty="0" err="1">
                <a:latin typeface="Calibri" pitchFamily="34" charset="0"/>
                <a:cs typeface="Calibri" pitchFamily="34" charset="0"/>
              </a:rPr>
              <a:t>hspace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3600" b="1" dirty="0" err="1">
                <a:latin typeface="Calibri" pitchFamily="34" charset="0"/>
                <a:cs typeface="Calibri" pitchFamily="34" charset="0"/>
              </a:rPr>
              <a:t>vspace</a:t>
            </a:r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3600" b="1" dirty="0" err="1">
                <a:latin typeface="Calibri" pitchFamily="34" charset="0"/>
                <a:cs typeface="Calibri" pitchFamily="34" charset="0"/>
              </a:rPr>
              <a:t>src</a:t>
            </a:r>
            <a:r>
              <a:rPr lang="en-US" sz="36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endParaRPr lang="en-US" sz="3600" b="1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437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403538931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An </a:t>
            </a:r>
            <a:r>
              <a:rPr lang="en-US" sz="3000" b="1" dirty="0">
                <a:latin typeface="Calibri" pitchFamily="34" charset="0"/>
                <a:cs typeface="Calibri" pitchFamily="34" charset="0"/>
              </a:rPr>
              <a:t>image object can be created as</a:t>
            </a:r>
          </a:p>
          <a:p>
            <a:pPr lvl="1"/>
            <a:r>
              <a:rPr lang="en-US" sz="2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var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objname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 new </a:t>
            </a: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image()</a:t>
            </a: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3600" b="1" dirty="0">
                <a:latin typeface="Calibri" pitchFamily="34" charset="0"/>
                <a:cs typeface="Calibri" pitchFamily="34" charset="0"/>
              </a:rPr>
              <a:t>The most important property of an image object is </a:t>
            </a:r>
            <a:r>
              <a:rPr lang="en-US" sz="3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src</a:t>
            </a:r>
            <a:endParaRPr lang="en-US" sz="36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>
                <a:latin typeface="Calibri" pitchFamily="34" charset="0"/>
                <a:cs typeface="Calibri" pitchFamily="34" charset="0"/>
              </a:rPr>
              <a:t>This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designates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the actual image file you will use as a source for your Image object</a:t>
            </a:r>
          </a:p>
          <a:p>
            <a:pPr lvl="2"/>
            <a:r>
              <a:rPr lang="en-US" sz="2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objname.src</a:t>
            </a:r>
            <a:r>
              <a:rPr lang="en-US" sz="2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 “abc.jpg</a:t>
            </a:r>
            <a:r>
              <a:rPr lang="en-US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”</a:t>
            </a:r>
          </a:p>
          <a:p>
            <a:pPr lvl="1"/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This property can be used to </a:t>
            </a: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dynamically change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an image on the webpage</a:t>
            </a:r>
            <a:endParaRPr lang="en-US" sz="2600" b="1" dirty="0">
              <a:latin typeface="Calibri" pitchFamily="34" charset="0"/>
              <a:cs typeface="Calibri" pitchFamily="34" charset="0"/>
            </a:endParaRPr>
          </a:p>
          <a:p>
            <a:endParaRPr lang="en-US" sz="3600" b="1" dirty="0">
              <a:solidFill>
                <a:srgbClr val="FF0000"/>
              </a:solidFill>
              <a:latin typeface="Comic Sans MS" pitchFamily="66" charset="0"/>
            </a:endParaRPr>
          </a:p>
          <a:p>
            <a:endParaRPr lang="en-US" sz="3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94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27869088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primary use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for an Image object is to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download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an image into the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cache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before it is actually needed for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Instance</a:t>
            </a:r>
            <a:r>
              <a:rPr lang="en-US" sz="3200" b="1" dirty="0">
                <a:latin typeface="Calibri" pitchFamily="34" charset="0"/>
                <a:cs typeface="Calibri" pitchFamily="34" charset="0"/>
              </a:rPr>
              <a:t> of image object is created</a:t>
            </a:r>
          </a:p>
          <a:p>
            <a:pPr lvl="1"/>
            <a:r>
              <a:rPr lang="en-US" sz="32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Src</a:t>
            </a:r>
            <a:r>
              <a:rPr lang="en-US" sz="3200" b="1" dirty="0">
                <a:latin typeface="Calibri" pitchFamily="34" charset="0"/>
                <a:cs typeface="Calibri" pitchFamily="34" charset="0"/>
              </a:rPr>
              <a:t> property is set </a:t>
            </a:r>
            <a:r>
              <a:rPr lang="en-US" sz="3200" b="1" dirty="0" smtClean="0">
                <a:latin typeface="Calibri" pitchFamily="34" charset="0"/>
                <a:cs typeface="Calibri" pitchFamily="34" charset="0"/>
              </a:rPr>
              <a:t>to the name of the image to be downloaded</a:t>
            </a:r>
            <a:endParaRPr lang="en-US" sz="3200" b="1" dirty="0">
              <a:latin typeface="Calibri" pitchFamily="34" charset="0"/>
              <a:cs typeface="Calibri" pitchFamily="34" charset="0"/>
            </a:endParaRPr>
          </a:p>
          <a:p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27869088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800600"/>
          </a:xfrm>
        </p:spPr>
        <p:txBody>
          <a:bodyPr>
            <a:normAutofit/>
          </a:bodyPr>
          <a:lstStyle/>
          <a:p>
            <a:r>
              <a:rPr lang="en-US" b="1" dirty="0" smtClean="0"/>
              <a:t>Image Object</a:t>
            </a:r>
          </a:p>
          <a:p>
            <a:r>
              <a:rPr lang="en-US" dirty="0" smtClean="0"/>
              <a:t>The Image object represents an </a:t>
            </a:r>
            <a:r>
              <a:rPr lang="en-US" dirty="0" smtClean="0">
                <a:solidFill>
                  <a:srgbClr val="FF0000"/>
                </a:solidFill>
              </a:rPr>
              <a:t>HTML &lt;img&gt; </a:t>
            </a:r>
            <a:r>
              <a:rPr lang="en-US" dirty="0" smtClean="0"/>
              <a:t>element.</a:t>
            </a:r>
          </a:p>
          <a:p>
            <a:r>
              <a:rPr lang="en-US" b="1" dirty="0" smtClean="0"/>
              <a:t>Access an Image Object</a:t>
            </a:r>
          </a:p>
          <a:p>
            <a:r>
              <a:rPr lang="en-US" dirty="0" smtClean="0"/>
              <a:t>You can access an &lt;img&gt; element by using </a:t>
            </a:r>
            <a:r>
              <a:rPr lang="en-US" dirty="0" err="1" smtClean="0">
                <a:solidFill>
                  <a:srgbClr val="FF0000"/>
                </a:solidFill>
              </a:rPr>
              <a:t>getElementById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13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:\Users\Ahmad Kakakhail\Desktop\MouseMoveAndMouseOut.html - Notepad++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" t="12681" r="33333" b="46040"/>
          <a:stretch/>
        </p:blipFill>
        <p:spPr>
          <a:xfrm>
            <a:off x="232410" y="1594447"/>
            <a:ext cx="8679180" cy="310896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85893973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3124200" y="2514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33800" y="230933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 Start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424149" y="2983468"/>
            <a:ext cx="762000" cy="19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7800" y="3048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Setting Image </a:t>
            </a:r>
            <a:r>
              <a:rPr lang="en-US" b="1" dirty="0" err="1" smtClean="0"/>
              <a:t>Src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28700" y="4235787"/>
            <a:ext cx="0" cy="488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" y="4800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Addition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429000" y="4235788"/>
            <a:ext cx="0" cy="749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81200" y="5029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Calling </a:t>
            </a:r>
            <a:r>
              <a:rPr lang="en-US" b="1" dirty="0" err="1" smtClean="0"/>
              <a:t>MouseOver</a:t>
            </a:r>
            <a:r>
              <a:rPr lang="en-US" b="1" dirty="0" smtClean="0"/>
              <a:t> Function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>
          <a:xfrm flipV="1">
            <a:off x="6324600" y="4235788"/>
            <a:ext cx="0" cy="1338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76800" y="55742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Calling </a:t>
            </a:r>
            <a:r>
              <a:rPr lang="en-US" b="1" dirty="0" err="1" smtClean="0"/>
              <a:t>MouseOut</a:t>
            </a:r>
            <a:r>
              <a:rPr lang="en-US" b="1" dirty="0" smtClean="0"/>
              <a:t> Function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2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72108478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1" y="1600200"/>
            <a:ext cx="4870853" cy="237744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4160202"/>
            <a:ext cx="4870229" cy="237744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5410200" y="2819400"/>
            <a:ext cx="8228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33046" y="2634734"/>
            <a:ext cx="25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 </a:t>
            </a:r>
            <a:r>
              <a:rPr lang="en-US" b="1" dirty="0" err="1" smtClean="0"/>
              <a:t>MouseOut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410200" y="535574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24600" y="5164256"/>
            <a:ext cx="16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On </a:t>
            </a:r>
            <a:r>
              <a:rPr lang="en-US" b="1" dirty="0" err="1" smtClean="0"/>
              <a:t>MouseOver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0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hmad Kakakhail\Desktop\ImagePreview.html - Notepad++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" t="39165" r="33333" b="14397"/>
          <a:stretch/>
        </p:blipFill>
        <p:spPr>
          <a:xfrm>
            <a:off x="304800" y="1524000"/>
            <a:ext cx="8796525" cy="356616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31340628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Left Brace 7"/>
          <p:cNvSpPr/>
          <p:nvPr/>
        </p:nvSpPr>
        <p:spPr>
          <a:xfrm>
            <a:off x="685800" y="2133600"/>
            <a:ext cx="381000" cy="9436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" y="2276916"/>
            <a:ext cx="95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Main Image</a:t>
            </a:r>
            <a:endParaRPr lang="en-US" b="1" dirty="0"/>
          </a:p>
        </p:txBody>
      </p:sp>
      <p:sp>
        <p:nvSpPr>
          <p:cNvPr id="11" name="Left Brace 10"/>
          <p:cNvSpPr/>
          <p:nvPr/>
        </p:nvSpPr>
        <p:spPr>
          <a:xfrm>
            <a:off x="704850" y="3159165"/>
            <a:ext cx="285750" cy="15240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1" y="3597999"/>
            <a:ext cx="91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Small Images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62200" y="2971799"/>
            <a:ext cx="0" cy="4388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600" y="266699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</a:t>
            </a:r>
            <a:r>
              <a:rPr lang="en-US" b="1" dirty="0" err="1" smtClean="0"/>
              <a:t>Src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391400" y="2683828"/>
            <a:ext cx="0" cy="60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7430" y="227691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 Call</a:t>
            </a:r>
            <a:endParaRPr lang="en-US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271708" y="2133600"/>
            <a:ext cx="15922" cy="1277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95632" y="1715792"/>
            <a:ext cx="129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Src</a:t>
            </a:r>
            <a:r>
              <a:rPr lang="en-US" b="1" dirty="0" smtClean="0"/>
              <a:t> Passed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440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hmad Kakakhail\Desktop\ImagePreview.html - Notepad++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" t="15945" r="63333" b="62383"/>
          <a:stretch/>
        </p:blipFill>
        <p:spPr>
          <a:xfrm>
            <a:off x="457200" y="1676398"/>
            <a:ext cx="8190403" cy="301752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93604697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5715002" y="2240436"/>
            <a:ext cx="761998" cy="58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3600" y="18288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Function Gets </a:t>
            </a:r>
            <a:r>
              <a:rPr lang="en-US" b="1" dirty="0" err="1" smtClean="0"/>
              <a:t>Src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62800" y="3733800"/>
            <a:ext cx="0" cy="9294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3600" y="469391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Main Image </a:t>
            </a:r>
            <a:r>
              <a:rPr lang="en-US" b="1" dirty="0" err="1" smtClean="0"/>
              <a:t>Src</a:t>
            </a:r>
            <a:r>
              <a:rPr lang="en-US" b="1" dirty="0" smtClean="0"/>
              <a:t> Changed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35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68397060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Dialog boxes in JavaScript</a:t>
            </a:r>
          </a:p>
          <a:p>
            <a:pPr marL="742950" lvl="2" indent="-342900"/>
            <a:r>
              <a:rPr lang="en-US" b="1" dirty="0" smtClean="0">
                <a:latin typeface="Calibri" pitchFamily="34" charset="0"/>
                <a:cs typeface="Calibri" pitchFamily="34" charset="0"/>
              </a:rPr>
              <a:t>Alert box</a:t>
            </a:r>
          </a:p>
          <a:p>
            <a:pPr marL="742950" lvl="2" indent="-342900"/>
            <a:r>
              <a:rPr lang="en-US" b="1" dirty="0" smtClean="0">
                <a:latin typeface="Calibri" pitchFamily="34" charset="0"/>
                <a:cs typeface="Calibri" pitchFamily="34" charset="0"/>
              </a:rPr>
              <a:t>Prompt box</a:t>
            </a:r>
          </a:p>
          <a:p>
            <a:pPr marL="742950" lvl="2" indent="-342900"/>
            <a:r>
              <a:rPr lang="en-US" b="1" dirty="0" smtClean="0">
                <a:latin typeface="Calibri" pitchFamily="34" charset="0"/>
                <a:cs typeface="Calibri" pitchFamily="34" charset="0"/>
              </a:rPr>
              <a:t>Confirm box</a:t>
            </a:r>
          </a:p>
          <a:p>
            <a:r>
              <a:rPr lang="en-US" sz="2400" b="1" dirty="0" smtClean="0">
                <a:latin typeface="+mj-lt"/>
                <a:cs typeface="Calibri" pitchFamily="34" charset="0"/>
              </a:rPr>
              <a:t>What is DOM? 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HTML DOM</a:t>
            </a:r>
          </a:p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Retrieving HTML elements</a:t>
            </a:r>
          </a:p>
          <a:p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getElementById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</a:t>
            </a:r>
          </a:p>
          <a:p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innerHTML</a:t>
            </a:r>
            <a:endParaRPr lang="en-US" sz="24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getAttribute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</a:t>
            </a:r>
          </a:p>
          <a:p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setAttribute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5746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93604697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539240"/>
            <a:ext cx="7764555" cy="49377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36928" y="399466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800" y="368495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On Page Load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7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524000"/>
            <a:ext cx="7832060" cy="493776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93604697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2036928" y="399466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800" y="3531215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Changing Source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07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08466500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Array of images</a:t>
            </a:r>
          </a:p>
          <a:p>
            <a:r>
              <a:rPr lang="en-US" b="1" dirty="0" smtClean="0"/>
              <a:t>Main image</a:t>
            </a:r>
          </a:p>
          <a:p>
            <a:r>
              <a:rPr lang="en-US" b="1" dirty="0" smtClean="0"/>
              <a:t>Next and previous image buttons</a:t>
            </a:r>
          </a:p>
          <a:p>
            <a:r>
              <a:rPr lang="en-US" b="1" dirty="0" smtClean="0"/>
              <a:t>Next image and previous image functions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86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18816"/>
            <a:ext cx="8141530" cy="420624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11089893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90800" y="2551626"/>
            <a:ext cx="4000500" cy="206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05600" y="259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Array of Images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239069" y="2910483"/>
            <a:ext cx="2094931" cy="138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0" y="296013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Length of Pics Array</a:t>
            </a:r>
            <a:endParaRPr lang="en-US" b="1" dirty="0"/>
          </a:p>
        </p:txBody>
      </p:sp>
      <p:sp>
        <p:nvSpPr>
          <p:cNvPr id="14" name="Left Brace 13"/>
          <p:cNvSpPr/>
          <p:nvPr/>
        </p:nvSpPr>
        <p:spPr>
          <a:xfrm>
            <a:off x="1007660" y="3226832"/>
            <a:ext cx="228600" cy="259663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1424" y="420198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Next Pic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523877" y="3591793"/>
            <a:ext cx="5334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84856" y="32134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Increases Pics Index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647933" y="4038600"/>
            <a:ext cx="2133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2524" y="3853934"/>
            <a:ext cx="232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Checks for Last Image 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29200" y="4296137"/>
            <a:ext cx="1752600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1432" y="45895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Changes the Image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956571" y="4821528"/>
            <a:ext cx="378547" cy="137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500" y="447547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 count to zero incase of last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525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396" y="1676400"/>
            <a:ext cx="6943361" cy="457200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7445540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75145" y="2623066"/>
            <a:ext cx="1530255" cy="3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05684" y="242810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Count Decrement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217727" y="2971800"/>
            <a:ext cx="164967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14657" y="279743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Checks for First Image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57800" y="3528537"/>
            <a:ext cx="509517" cy="186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62600" y="372350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Changes The Image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257800" y="4346007"/>
            <a:ext cx="623760" cy="20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8039" y="4161341"/>
            <a:ext cx="358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Sets Count incase of First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9941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3275" y="1663401"/>
            <a:ext cx="8476927" cy="338328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15611923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rot="10800000">
            <a:off x="818866" y="2165866"/>
            <a:ext cx="381000" cy="1066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3761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Main</a:t>
            </a:r>
          </a:p>
          <a:p>
            <a:pPr algn="ctr"/>
            <a:r>
              <a:rPr lang="en-US" b="1" dirty="0" smtClean="0"/>
              <a:t>Image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95400" y="38100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789" y="383438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Next Image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181600" y="3353335"/>
            <a:ext cx="9906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38600" y="4718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 to Next Pic Function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295400" y="4031383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00" y="35886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 Image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181600" y="4216442"/>
            <a:ext cx="0" cy="502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93202" y="3083057"/>
            <a:ext cx="289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 to Previous Pic Function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487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15611923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F4CAD7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1828800"/>
            <a:ext cx="8229600" cy="3276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80576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4261774740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Array of images</a:t>
            </a:r>
          </a:p>
          <a:p>
            <a:r>
              <a:rPr lang="en-US" b="1" dirty="0" smtClean="0"/>
              <a:t>Main image</a:t>
            </a:r>
          </a:p>
          <a:p>
            <a:r>
              <a:rPr lang="en-US" b="1" dirty="0" smtClean="0"/>
              <a:t>Next image function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67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1561574"/>
            <a:ext cx="7528561" cy="475488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03678525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25973" y="2464832"/>
            <a:ext cx="2362200" cy="19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37646" y="24823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Array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438400" y="3372748"/>
            <a:ext cx="10668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71800" y="300406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Increment the count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314700" y="3739447"/>
            <a:ext cx="23622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1765" y="337415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Checks for the last image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785361" y="4070258"/>
            <a:ext cx="762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62600" y="402815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changes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57500" y="4662314"/>
            <a:ext cx="849573" cy="1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07073" y="4446558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 Count to Zero incase of Last Image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68252" y="5554465"/>
            <a:ext cx="860948" cy="5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24400" y="52312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Based Function Call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510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095" y="1649603"/>
            <a:ext cx="7975472" cy="192024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69606125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962400" y="1483476"/>
            <a:ext cx="457200" cy="1120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19600" y="133189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Next Pic Function Call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514600" y="2766740"/>
            <a:ext cx="6858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7000" y="355619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Main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4648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68397060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HTML DOM Elements</a:t>
            </a:r>
          </a:p>
          <a:p>
            <a:r>
              <a:rPr lang="en-US" b="1" dirty="0" smtClean="0"/>
              <a:t>Finding HTML Elements</a:t>
            </a:r>
          </a:p>
          <a:p>
            <a:pPr lvl="2"/>
            <a:r>
              <a:rPr lang="en-US" sz="2800" b="1" dirty="0" smtClean="0">
                <a:solidFill>
                  <a:srgbClr val="FF0000"/>
                </a:solidFill>
              </a:rPr>
              <a:t>Find an element by element</a:t>
            </a:r>
          </a:p>
          <a:p>
            <a:pPr lvl="2"/>
            <a:r>
              <a:rPr lang="en-US" sz="2800" b="1" dirty="0" smtClean="0">
                <a:solidFill>
                  <a:srgbClr val="FF0000"/>
                </a:solidFill>
              </a:rPr>
              <a:t>Find elements by tag </a:t>
            </a:r>
          </a:p>
          <a:p>
            <a:pPr lvl="2"/>
            <a:r>
              <a:rPr lang="en-US" sz="2800" b="1" dirty="0" smtClean="0">
                <a:solidFill>
                  <a:srgbClr val="FF0000"/>
                </a:solidFill>
              </a:rPr>
              <a:t>Find elements by class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5746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69606125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388102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2508250"/>
            <a:ext cx="8229600" cy="27082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50959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4892999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Date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Object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is used to work with dates and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times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It can be used to find 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Current Time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and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Date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Many time based tasks can be performed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Date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objects are created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as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var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today=new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Date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94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7620512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Date object methods: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getDate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day of the month (from 1-31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getDay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day of the week (from 0-6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getFullYear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year (four digits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getMonth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month (from 0-11)</a:t>
            </a:r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pPr fontAlgn="t"/>
            <a:endParaRPr lang="en-US" dirty="0"/>
          </a:p>
          <a:p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63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5351731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getHours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hour (from 0-23)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getMilliseconds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milliseconds (from 0-999)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getMinutes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minutes (from 0-59)</a:t>
            </a:r>
          </a:p>
          <a:p>
            <a:pPr lvl="1" fontAlgn="t"/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getSeconds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():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lvl="2" fontAlgn="t"/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seconds (from 0-59)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80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2514600"/>
            <a:ext cx="8138577" cy="320040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8639732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191000" y="2971800"/>
            <a:ext cx="7620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3000" y="2667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Date Object is Created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72000" y="3429000"/>
            <a:ext cx="381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124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Gets Hours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53000" y="3810000"/>
            <a:ext cx="5334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62600" y="3581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Gets Minutes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988258" y="4051816"/>
            <a:ext cx="802942" cy="1010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91200" y="3886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Gets Seconds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826491" y="4436375"/>
            <a:ext cx="1104900" cy="38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3000" y="425553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Calls Check-Time Function</a:t>
            </a:r>
            <a:endParaRPr lang="en-US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485012" y="5082064"/>
            <a:ext cx="1787858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000" y="584663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Writes Time on txt </a:t>
            </a:r>
            <a:r>
              <a:rPr lang="en-US" b="1" dirty="0" err="1" smtClean="0"/>
              <a:t>Div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190306" y="5364034"/>
            <a:ext cx="76200" cy="337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4600" y="5715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Self Function Call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55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2438400"/>
            <a:ext cx="8471647" cy="274320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62391847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ight Brace 7"/>
          <p:cNvSpPr/>
          <p:nvPr/>
        </p:nvSpPr>
        <p:spPr>
          <a:xfrm>
            <a:off x="3200400" y="2521719"/>
            <a:ext cx="400802" cy="13515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01202" y="2870485"/>
            <a:ext cx="211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Concatenate ‘0’ If Time is Less Than 10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67100" y="4178269"/>
            <a:ext cx="304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4200" y="386558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 Time Function Call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895600" y="5000877"/>
            <a:ext cx="11430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52800" y="51932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Empty div to Display Time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3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62391847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EE8285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" y="2508250"/>
            <a:ext cx="8229600" cy="27082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89364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19273543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Controlling the background dynamically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Bgcolor</a:t>
            </a:r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en-US" b="1" dirty="0" smtClean="0"/>
              <a:t>SET For a document</a:t>
            </a:r>
          </a:p>
          <a:p>
            <a:pPr lvl="2"/>
            <a:r>
              <a:rPr lang="en-US" b="1" dirty="0" smtClean="0"/>
              <a:t>SET For a </a:t>
            </a:r>
            <a:r>
              <a:rPr lang="en-US" sz="2500" b="1" dirty="0" smtClean="0"/>
              <a:t>specific &lt;div&gt;</a:t>
            </a:r>
          </a:p>
          <a:p>
            <a:pPr lvl="2"/>
            <a:r>
              <a:rPr lang="en-US" sz="2500" b="1" dirty="0" smtClean="0"/>
              <a:t>SET the Text Color </a:t>
            </a:r>
          </a:p>
          <a:p>
            <a:pPr lvl="2"/>
            <a:r>
              <a:rPr lang="en-US" b="1" dirty="0" smtClean="0"/>
              <a:t>Return background color of a specific &lt;div&gt; element</a:t>
            </a:r>
          </a:p>
          <a:p>
            <a:pPr lvl="2"/>
            <a:r>
              <a:rPr lang="en-US" b="1" dirty="0" smtClean="0"/>
              <a:t>Return background color of a document: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Background</a:t>
            </a:r>
          </a:p>
          <a:p>
            <a:pPr lvl="2"/>
            <a:r>
              <a:rPr lang="en-US" b="1" dirty="0" smtClean="0"/>
              <a:t>background color for a document</a:t>
            </a:r>
          </a:p>
          <a:p>
            <a:pPr lvl="2"/>
            <a:r>
              <a:rPr lang="en-US" b="1" dirty="0" smtClean="0"/>
              <a:t>background image for a document</a:t>
            </a:r>
          </a:p>
          <a:p>
            <a:pPr lvl="2"/>
            <a:r>
              <a:rPr lang="en-US" b="1" dirty="0" smtClean="0"/>
              <a:t>Set a background-image to no-repeat</a:t>
            </a:r>
          </a:p>
          <a:p>
            <a:pPr lvl="2"/>
            <a:r>
              <a:rPr lang="en-US" b="1" dirty="0" smtClean="0"/>
              <a:t>Set the background-image to be fixed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Change the position of a background-image</a:t>
            </a:r>
            <a:endParaRPr lang="en-US" b="1" dirty="0" smtClean="0"/>
          </a:p>
          <a:p>
            <a:pPr lvl="1"/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2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19273543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Working with images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Access an Image Object</a:t>
            </a:r>
          </a:p>
          <a:p>
            <a:pPr lvl="1"/>
            <a:r>
              <a:rPr lang="en-US" b="1" dirty="0" smtClean="0"/>
              <a:t>On </a:t>
            </a:r>
            <a:r>
              <a:rPr lang="en-US" b="1" dirty="0" err="1" smtClean="0"/>
              <a:t>MouseOut</a:t>
            </a:r>
            <a:endParaRPr lang="en-US" b="1" dirty="0" smtClean="0"/>
          </a:p>
          <a:p>
            <a:pPr lvl="1"/>
            <a:r>
              <a:rPr lang="en-US" b="1" dirty="0" smtClean="0"/>
              <a:t>On </a:t>
            </a:r>
            <a:r>
              <a:rPr lang="en-US" b="1" dirty="0" err="1" smtClean="0"/>
              <a:t>MouseOver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Image Rollover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Image Preview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Image Slide Show</a:t>
            </a:r>
          </a:p>
          <a:p>
            <a:pPr lvl="1"/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>
                <a:latin typeface="Calibri" pitchFamily="34" charset="0"/>
                <a:cs typeface="Calibri" pitchFamily="34" charset="0"/>
              </a:rPr>
              <a:t>Date object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Digital Clock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2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2" y="2362200"/>
            <a:ext cx="7467600" cy="838200"/>
          </a:xfrm>
        </p:spPr>
        <p:txBody>
          <a:bodyPr>
            <a:noAutofit/>
          </a:bodyPr>
          <a:lstStyle/>
          <a:p>
            <a:pPr lvl="1"/>
            <a:r>
              <a:rPr lang="en-US" sz="8300" b="1" u="sng" dirty="0">
                <a:latin typeface="Bookman Old Style" panose="02050604050505020204" pitchFamily="18" charset="0"/>
              </a:rPr>
              <a:t>THANK </a:t>
            </a:r>
            <a:r>
              <a:rPr lang="en-US" sz="8300" b="1" u="sng" dirty="0" smtClean="0">
                <a:latin typeface="Bookman Old Style" panose="02050604050505020204" pitchFamily="18" charset="0"/>
              </a:rPr>
              <a:t>YOU</a:t>
            </a:r>
            <a:br>
              <a:rPr lang="en-US" sz="8300" b="1" u="sng" dirty="0" smtClean="0">
                <a:latin typeface="Bookman Old Style" panose="02050604050505020204" pitchFamily="18" charset="0"/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sz="8300" b="1" u="sng" dirty="0">
              <a:latin typeface="Bookman Old Style" panose="0205060405050502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54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96456213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Controlling the background dynamically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Working with images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Date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6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29250880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body tag </a:t>
            </a:r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has the following attributes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Bgcolor</a:t>
            </a:r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It is Background Color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Background</a:t>
            </a:r>
          </a:p>
          <a:p>
            <a:pPr lvl="2"/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It deals with the Background Image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Text</a:t>
            </a:r>
          </a:p>
          <a:p>
            <a:pPr lvl="2"/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It is the text user sees in the browser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77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50780968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We can </a:t>
            </a:r>
            <a:r>
              <a:rPr lang="en-US" b="1" dirty="0" smtClean="0">
                <a:solidFill>
                  <a:srgbClr val="FF0000"/>
                </a:solidFill>
              </a:rPr>
              <a:t>access</a:t>
            </a:r>
            <a:r>
              <a:rPr lang="en-US" b="1" dirty="0" smtClean="0"/>
              <a:t> the </a:t>
            </a:r>
            <a:r>
              <a:rPr lang="en-US" b="1" dirty="0" err="1" smtClean="0"/>
              <a:t>bgcolor</a:t>
            </a:r>
            <a:r>
              <a:rPr lang="en-US" b="1" dirty="0" smtClean="0"/>
              <a:t> by following methods: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document.body.bgColor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document.getElementById</a:t>
            </a:r>
            <a:r>
              <a:rPr lang="en-US" b="1" dirty="0" smtClean="0">
                <a:solidFill>
                  <a:srgbClr val="FF0000"/>
                </a:solidFill>
              </a:rPr>
              <a:t>(“id of the body tag”).</a:t>
            </a:r>
            <a:r>
              <a:rPr lang="en-US" b="1" dirty="0" err="1" smtClean="0">
                <a:solidFill>
                  <a:srgbClr val="FF0000"/>
                </a:solidFill>
              </a:rPr>
              <a:t>bgColor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30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*C:\Users\Ahmad Kakakhail\Desktop\bgcolor.html - Notepad++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0" t="12681" r="61110" b="44321"/>
          <a:stretch/>
        </p:blipFill>
        <p:spPr>
          <a:xfrm>
            <a:off x="533398" y="1524000"/>
            <a:ext cx="6766554" cy="4572000"/>
          </a:xfr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649236284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108260" y="2743200"/>
            <a:ext cx="12066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2576" y="25527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Starting Function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15000" y="3244334"/>
            <a:ext cx="5180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33046" y="3059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Input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715000" y="4008437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74023" y="443523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Setting </a:t>
            </a:r>
            <a:r>
              <a:rPr lang="en-US" b="1" dirty="0" err="1" smtClean="0"/>
              <a:t>bgcolor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442346" y="5256367"/>
            <a:ext cx="17907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10300" y="54483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Calling Function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3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78994269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8286514" cy="2194560"/>
          </a:xfr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4419600"/>
            <a:ext cx="2572109" cy="200052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233046" y="37338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22358" y="4535269"/>
            <a:ext cx="342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Inputs </a:t>
            </a:r>
            <a:r>
              <a:rPr lang="en-US" b="1" dirty="0" err="1" smtClean="0"/>
              <a:t>bgcolor</a:t>
            </a:r>
            <a:r>
              <a:rPr lang="en-US" b="1" dirty="0" smtClean="0"/>
              <a:t> in Prompt Box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124200" y="5587495"/>
            <a:ext cx="5180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25764" y="5398255"/>
            <a:ext cx="234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 Applying </a:t>
            </a:r>
            <a:r>
              <a:rPr lang="en-US" b="1" dirty="0" err="1" smtClean="0"/>
              <a:t>bgcolor</a:t>
            </a:r>
            <a:endParaRPr lang="en-US" b="1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01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1163</Words>
  <Application>Microsoft Office PowerPoint</Application>
  <PresentationFormat>On-screen Show (4:3)</PresentationFormat>
  <Paragraphs>315</Paragraphs>
  <Slides>49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THANK YOU  </vt:lpstr>
    </vt:vector>
  </TitlesOfParts>
  <Company>MyCompanyName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creator>MyUserName</dc:creator>
  <cp:lastModifiedBy>NTS</cp:lastModifiedBy>
  <cp:revision>582</cp:revision>
  <dcterms:created xsi:type="dcterms:W3CDTF">2013-12-11T04:17:36Z</dcterms:created>
  <dcterms:modified xsi:type="dcterms:W3CDTF">2016-02-04T16:18:10Z</dcterms:modified>
</cp:coreProperties>
</file>